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37FA9-DD33-4BFB-A958-B8A918805D12}" v="20" dt="2023-06-02T09:36:50.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99" autoAdjust="0"/>
  </p:normalViewPr>
  <p:slideViewPr>
    <p:cSldViewPr snapToGrid="0">
      <p:cViewPr varScale="1">
        <p:scale>
          <a:sx n="92" d="100"/>
          <a:sy n="92" d="100"/>
        </p:scale>
        <p:origin x="1194" y="90"/>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EED37FA9-DD33-4BFB-A958-B8A918805D12}"/>
    <pc:docChg chg="undo redo custSel modSld modMainMaster">
      <pc:chgData name="LEVER Steven" userId="145c1310-78e0-4db2-831e-c364d1d3267c" providerId="ADAL" clId="{EED37FA9-DD33-4BFB-A958-B8A918805D12}" dt="2023-06-02T09:40:59.074" v="288" actId="465"/>
      <pc:docMkLst>
        <pc:docMk/>
      </pc:docMkLst>
      <pc:sldChg chg="modSp mod">
        <pc:chgData name="LEVER Steven" userId="145c1310-78e0-4db2-831e-c364d1d3267c" providerId="ADAL" clId="{EED37FA9-DD33-4BFB-A958-B8A918805D12}" dt="2023-06-02T09:20:46.161" v="8" actId="20577"/>
        <pc:sldMkLst>
          <pc:docMk/>
          <pc:sldMk cId="440021409" sldId="256"/>
        </pc:sldMkLst>
        <pc:spChg chg="mod">
          <ac:chgData name="LEVER Steven" userId="145c1310-78e0-4db2-831e-c364d1d3267c" providerId="ADAL" clId="{EED37FA9-DD33-4BFB-A958-B8A918805D12}" dt="2023-06-02T09:20:46.161" v="8" actId="20577"/>
          <ac:spMkLst>
            <pc:docMk/>
            <pc:sldMk cId="440021409" sldId="256"/>
            <ac:spMk id="2" creationId="{28AC42AB-2F62-DB78-0623-10761FA5B09F}"/>
          </ac:spMkLst>
        </pc:spChg>
        <pc:spChg chg="mod">
          <ac:chgData name="LEVER Steven" userId="145c1310-78e0-4db2-831e-c364d1d3267c" providerId="ADAL" clId="{EED37FA9-DD33-4BFB-A958-B8A918805D12}" dt="2023-06-02T09:20:05.061" v="6"/>
          <ac:spMkLst>
            <pc:docMk/>
            <pc:sldMk cId="440021409" sldId="256"/>
            <ac:spMk id="3" creationId="{8BA24656-68AB-EE3D-FE7C-DC78E74EAD7E}"/>
          </ac:spMkLst>
        </pc:spChg>
      </pc:sldChg>
      <pc:sldChg chg="addSp delSp modSp mod delAnim modAnim">
        <pc:chgData name="LEVER Steven" userId="145c1310-78e0-4db2-831e-c364d1d3267c" providerId="ADAL" clId="{EED37FA9-DD33-4BFB-A958-B8A918805D12}" dt="2023-06-02T09:25:03.646" v="156" actId="1035"/>
        <pc:sldMkLst>
          <pc:docMk/>
          <pc:sldMk cId="1736037601" sldId="258"/>
        </pc:sldMkLst>
        <pc:spChg chg="add del mod">
          <ac:chgData name="LEVER Steven" userId="145c1310-78e0-4db2-831e-c364d1d3267c" providerId="ADAL" clId="{EED37FA9-DD33-4BFB-A958-B8A918805D12}" dt="2023-06-02T09:24:46.388" v="149"/>
          <ac:spMkLst>
            <pc:docMk/>
            <pc:sldMk cId="1736037601" sldId="258"/>
            <ac:spMk id="3" creationId="{8E528ED4-9E88-1B1C-D7EF-A60561D01796}"/>
          </ac:spMkLst>
        </pc:spChg>
        <pc:picChg chg="add mod">
          <ac:chgData name="LEVER Steven" userId="145c1310-78e0-4db2-831e-c364d1d3267c" providerId="ADAL" clId="{EED37FA9-DD33-4BFB-A958-B8A918805D12}" dt="2023-06-02T09:25:03.646" v="156" actId="1035"/>
          <ac:picMkLst>
            <pc:docMk/>
            <pc:sldMk cId="1736037601" sldId="258"/>
            <ac:picMk id="4" creationId="{BAB08B4F-AEC5-99E7-2CA7-4A106AE91C6F}"/>
          </ac:picMkLst>
        </pc:picChg>
        <pc:picChg chg="del">
          <ac:chgData name="LEVER Steven" userId="145c1310-78e0-4db2-831e-c364d1d3267c" providerId="ADAL" clId="{EED37FA9-DD33-4BFB-A958-B8A918805D12}" dt="2023-06-02T09:24:12.422" v="148" actId="478"/>
          <ac:picMkLst>
            <pc:docMk/>
            <pc:sldMk cId="1736037601" sldId="258"/>
            <ac:picMk id="6" creationId="{FC937AC9-4004-17F7-660E-8622E92DBFD6}"/>
          </ac:picMkLst>
        </pc:picChg>
      </pc:sldChg>
      <pc:sldChg chg="addSp delSp modSp mod">
        <pc:chgData name="LEVER Steven" userId="145c1310-78e0-4db2-831e-c364d1d3267c" providerId="ADAL" clId="{EED37FA9-DD33-4BFB-A958-B8A918805D12}" dt="2023-06-02T09:33:39.881" v="241" actId="1076"/>
        <pc:sldMkLst>
          <pc:docMk/>
          <pc:sldMk cId="1762961032" sldId="259"/>
        </pc:sldMkLst>
        <pc:spChg chg="mod">
          <ac:chgData name="LEVER Steven" userId="145c1310-78e0-4db2-831e-c364d1d3267c" providerId="ADAL" clId="{EED37FA9-DD33-4BFB-A958-B8A918805D12}" dt="2023-06-02T09:27:33.290" v="207" actId="1035"/>
          <ac:spMkLst>
            <pc:docMk/>
            <pc:sldMk cId="1762961032" sldId="259"/>
            <ac:spMk id="2" creationId="{251741CA-62F8-AF8F-39CA-F9C52372C9F6}"/>
          </ac:spMkLst>
        </pc:spChg>
        <pc:spChg chg="mod">
          <ac:chgData name="LEVER Steven" userId="145c1310-78e0-4db2-831e-c364d1d3267c" providerId="ADAL" clId="{EED37FA9-DD33-4BFB-A958-B8A918805D12}" dt="2023-06-02T09:28:11.945" v="231" actId="1076"/>
          <ac:spMkLst>
            <pc:docMk/>
            <pc:sldMk cId="1762961032" sldId="259"/>
            <ac:spMk id="3" creationId="{38FA0E8C-F6BB-F63E-BE33-907A6032E67C}"/>
          </ac:spMkLst>
        </pc:spChg>
        <pc:spChg chg="add del mod topLvl">
          <ac:chgData name="LEVER Steven" userId="145c1310-78e0-4db2-831e-c364d1d3267c" providerId="ADAL" clId="{EED37FA9-DD33-4BFB-A958-B8A918805D12}" dt="2023-06-02T09:33:15.819" v="239" actId="164"/>
          <ac:spMkLst>
            <pc:docMk/>
            <pc:sldMk cId="1762961032" sldId="259"/>
            <ac:spMk id="12" creationId="{AC09F02B-E70F-6176-2686-1D6BB7480E4C}"/>
          </ac:spMkLst>
        </pc:spChg>
        <pc:spChg chg="mod">
          <ac:chgData name="LEVER Steven" userId="145c1310-78e0-4db2-831e-c364d1d3267c" providerId="ADAL" clId="{EED37FA9-DD33-4BFB-A958-B8A918805D12}" dt="2023-06-02T09:33:39.881" v="241" actId="1076"/>
          <ac:spMkLst>
            <pc:docMk/>
            <pc:sldMk cId="1762961032" sldId="259"/>
            <ac:spMk id="13" creationId="{2F57336C-CEC9-91ED-E4E7-F8CF2470AB8E}"/>
          </ac:spMkLst>
        </pc:spChg>
        <pc:spChg chg="del mod topLvl">
          <ac:chgData name="LEVER Steven" userId="145c1310-78e0-4db2-831e-c364d1d3267c" providerId="ADAL" clId="{EED37FA9-DD33-4BFB-A958-B8A918805D12}" dt="2023-06-02T09:32:52.230" v="235" actId="478"/>
          <ac:spMkLst>
            <pc:docMk/>
            <pc:sldMk cId="1762961032" sldId="259"/>
            <ac:spMk id="33" creationId="{46EE156E-CFF0-C31B-9B08-76308CCDD543}"/>
          </ac:spMkLst>
        </pc:spChg>
        <pc:spChg chg="mod">
          <ac:chgData name="LEVER Steven" userId="145c1310-78e0-4db2-831e-c364d1d3267c" providerId="ADAL" clId="{EED37FA9-DD33-4BFB-A958-B8A918805D12}" dt="2023-06-02T09:33:03.997" v="236" actId="165"/>
          <ac:spMkLst>
            <pc:docMk/>
            <pc:sldMk cId="1762961032" sldId="259"/>
            <ac:spMk id="34" creationId="{5FF546E8-840D-11AD-9BF2-2D9BFED5F74B}"/>
          </ac:spMkLst>
        </pc:spChg>
        <pc:spChg chg="mod">
          <ac:chgData name="LEVER Steven" userId="145c1310-78e0-4db2-831e-c364d1d3267c" providerId="ADAL" clId="{EED37FA9-DD33-4BFB-A958-B8A918805D12}" dt="2023-06-02T09:32:47.380" v="234" actId="165"/>
          <ac:spMkLst>
            <pc:docMk/>
            <pc:sldMk cId="1762961032" sldId="259"/>
            <ac:spMk id="53" creationId="{EDAD1769-12F7-17D7-1850-27BEF95FCF3F}"/>
          </ac:spMkLst>
        </pc:spChg>
        <pc:spChg chg="del mod topLvl">
          <ac:chgData name="LEVER Steven" userId="145c1310-78e0-4db2-831e-c364d1d3267c" providerId="ADAL" clId="{EED37FA9-DD33-4BFB-A958-B8A918805D12}" dt="2023-06-02T09:28:29.073" v="233" actId="478"/>
          <ac:spMkLst>
            <pc:docMk/>
            <pc:sldMk cId="1762961032" sldId="259"/>
            <ac:spMk id="142" creationId="{D9F61C42-BA67-6F8F-C077-6F008D03C6B2}"/>
          </ac:spMkLst>
        </pc:spChg>
        <pc:spChg chg="mod">
          <ac:chgData name="LEVER Steven" userId="145c1310-78e0-4db2-831e-c364d1d3267c" providerId="ADAL" clId="{EED37FA9-DD33-4BFB-A958-B8A918805D12}" dt="2023-06-02T09:28:19.581" v="232" actId="165"/>
          <ac:spMkLst>
            <pc:docMk/>
            <pc:sldMk cId="1762961032" sldId="259"/>
            <ac:spMk id="144" creationId="{C2D25D86-CC7E-F06A-EF3A-8D053D81503B}"/>
          </ac:spMkLst>
        </pc:spChg>
        <pc:grpChg chg="mod">
          <ac:chgData name="LEVER Steven" userId="145c1310-78e0-4db2-831e-c364d1d3267c" providerId="ADAL" clId="{EED37FA9-DD33-4BFB-A958-B8A918805D12}" dt="2023-06-02T09:27:54.541" v="228" actId="1036"/>
          <ac:grpSpMkLst>
            <pc:docMk/>
            <pc:sldMk cId="1762961032" sldId="259"/>
            <ac:grpSpMk id="5" creationId="{7F40C42B-9634-91DB-5D82-8BC645178A45}"/>
          </ac:grpSpMkLst>
        </pc:grpChg>
        <pc:grpChg chg="add mod">
          <ac:chgData name="LEVER Steven" userId="145c1310-78e0-4db2-831e-c364d1d3267c" providerId="ADAL" clId="{EED37FA9-DD33-4BFB-A958-B8A918805D12}" dt="2023-06-02T09:33:15.819" v="239" actId="164"/>
          <ac:grpSpMkLst>
            <pc:docMk/>
            <pc:sldMk cId="1762961032" sldId="259"/>
            <ac:grpSpMk id="9" creationId="{5A84F069-2F6F-37FC-AB6D-8C8FFE98A527}"/>
          </ac:grpSpMkLst>
        </pc:grpChg>
        <pc:grpChg chg="mod topLvl">
          <ac:chgData name="LEVER Steven" userId="145c1310-78e0-4db2-831e-c364d1d3267c" providerId="ADAL" clId="{EED37FA9-DD33-4BFB-A958-B8A918805D12}" dt="2023-06-02T09:33:15.819" v="239" actId="164"/>
          <ac:grpSpMkLst>
            <pc:docMk/>
            <pc:sldMk cId="1762961032" sldId="259"/>
            <ac:grpSpMk id="17" creationId="{2D376A71-F419-12A8-F3CF-889BE08D664C}"/>
          </ac:grpSpMkLst>
        </pc:grpChg>
        <pc:grpChg chg="del">
          <ac:chgData name="LEVER Steven" userId="145c1310-78e0-4db2-831e-c364d1d3267c" providerId="ADAL" clId="{EED37FA9-DD33-4BFB-A958-B8A918805D12}" dt="2023-06-02T09:32:47.380" v="234" actId="165"/>
          <ac:grpSpMkLst>
            <pc:docMk/>
            <pc:sldMk cId="1762961032" sldId="259"/>
            <ac:grpSpMk id="32" creationId="{A6E462AD-4171-7911-414B-9F114770C7FF}"/>
          </ac:grpSpMkLst>
        </pc:grpChg>
        <pc:grpChg chg="mod topLvl">
          <ac:chgData name="LEVER Steven" userId="145c1310-78e0-4db2-831e-c364d1d3267c" providerId="ADAL" clId="{EED37FA9-DD33-4BFB-A958-B8A918805D12}" dt="2023-06-02T09:32:47.380" v="234" actId="165"/>
          <ac:grpSpMkLst>
            <pc:docMk/>
            <pc:sldMk cId="1762961032" sldId="259"/>
            <ac:grpSpMk id="52" creationId="{2EA39645-180D-C6C8-1DF6-A08097C4A7F4}"/>
          </ac:grpSpMkLst>
        </pc:grpChg>
        <pc:grpChg chg="del">
          <ac:chgData name="LEVER Steven" userId="145c1310-78e0-4db2-831e-c364d1d3267c" providerId="ADAL" clId="{EED37FA9-DD33-4BFB-A958-B8A918805D12}" dt="2023-06-02T09:33:03.997" v="236" actId="165"/>
          <ac:grpSpMkLst>
            <pc:docMk/>
            <pc:sldMk cId="1762961032" sldId="259"/>
            <ac:grpSpMk id="56" creationId="{443130CF-FFE4-160A-B16F-93EF03319AA6}"/>
          </ac:grpSpMkLst>
        </pc:grpChg>
        <pc:grpChg chg="del">
          <ac:chgData name="LEVER Steven" userId="145c1310-78e0-4db2-831e-c364d1d3267c" providerId="ADAL" clId="{EED37FA9-DD33-4BFB-A958-B8A918805D12}" dt="2023-06-02T09:28:19.581" v="232" actId="165"/>
          <ac:grpSpMkLst>
            <pc:docMk/>
            <pc:sldMk cId="1762961032" sldId="259"/>
            <ac:grpSpMk id="141" creationId="{1E1EE124-FE5A-4FC5-C5F4-6FDEF2225FDA}"/>
          </ac:grpSpMkLst>
        </pc:grpChg>
        <pc:grpChg chg="mod topLvl">
          <ac:chgData name="LEVER Steven" userId="145c1310-78e0-4db2-831e-c364d1d3267c" providerId="ADAL" clId="{EED37FA9-DD33-4BFB-A958-B8A918805D12}" dt="2023-06-02T09:28:19.581" v="232" actId="165"/>
          <ac:grpSpMkLst>
            <pc:docMk/>
            <pc:sldMk cId="1762961032" sldId="259"/>
            <ac:grpSpMk id="143" creationId="{1A77F81C-9A7F-4D18-CC51-E1CFB2803BDB}"/>
          </ac:grpSpMkLst>
        </pc:grpChg>
        <pc:picChg chg="mod">
          <ac:chgData name="LEVER Steven" userId="145c1310-78e0-4db2-831e-c364d1d3267c" providerId="ADAL" clId="{EED37FA9-DD33-4BFB-A958-B8A918805D12}" dt="2023-06-02T09:33:03.997" v="236" actId="165"/>
          <ac:picMkLst>
            <pc:docMk/>
            <pc:sldMk cId="1762961032" sldId="259"/>
            <ac:picMk id="36" creationId="{DFF01F6D-30E4-705D-550D-AF4CFD1C1C4F}"/>
          </ac:picMkLst>
        </pc:picChg>
        <pc:picChg chg="mod">
          <ac:chgData name="LEVER Steven" userId="145c1310-78e0-4db2-831e-c364d1d3267c" providerId="ADAL" clId="{EED37FA9-DD33-4BFB-A958-B8A918805D12}" dt="2023-06-02T09:32:47.380" v="234" actId="165"/>
          <ac:picMkLst>
            <pc:docMk/>
            <pc:sldMk cId="1762961032" sldId="259"/>
            <ac:picMk id="60" creationId="{D3423AAD-E0E5-F285-66C7-7A9AF7797674}"/>
          </ac:picMkLst>
        </pc:picChg>
        <pc:picChg chg="mod">
          <ac:chgData name="LEVER Steven" userId="145c1310-78e0-4db2-831e-c364d1d3267c" providerId="ADAL" clId="{EED37FA9-DD33-4BFB-A958-B8A918805D12}" dt="2023-06-02T09:28:19.581" v="232" actId="165"/>
          <ac:picMkLst>
            <pc:docMk/>
            <pc:sldMk cId="1762961032" sldId="259"/>
            <ac:picMk id="145" creationId="{BB821641-D9B5-7FA8-848C-F4796670733D}"/>
          </ac:picMkLst>
        </pc:picChg>
      </pc:sldChg>
      <pc:sldChg chg="addSp delSp modSp mod addAnim delAnim modAnim">
        <pc:chgData name="LEVER Steven" userId="145c1310-78e0-4db2-831e-c364d1d3267c" providerId="ADAL" clId="{EED37FA9-DD33-4BFB-A958-B8A918805D12}" dt="2023-06-02T09:26:35.945" v="162" actId="14100"/>
        <pc:sldMkLst>
          <pc:docMk/>
          <pc:sldMk cId="152033157" sldId="266"/>
        </pc:sldMkLst>
        <pc:spChg chg="add del mod">
          <ac:chgData name="LEVER Steven" userId="145c1310-78e0-4db2-831e-c364d1d3267c" providerId="ADAL" clId="{EED37FA9-DD33-4BFB-A958-B8A918805D12}" dt="2023-06-02T09:26:03.586" v="158" actId="478"/>
          <ac:spMkLst>
            <pc:docMk/>
            <pc:sldMk cId="152033157" sldId="266"/>
            <ac:spMk id="10" creationId="{9F02663F-E0F1-3840-ADA3-119F8B70FBCF}"/>
          </ac:spMkLst>
        </pc:spChg>
        <pc:spChg chg="add del mod">
          <ac:chgData name="LEVER Steven" userId="145c1310-78e0-4db2-831e-c364d1d3267c" providerId="ADAL" clId="{EED37FA9-DD33-4BFB-A958-B8A918805D12}" dt="2023-06-02T09:26:31.199" v="160"/>
          <ac:spMkLst>
            <pc:docMk/>
            <pc:sldMk cId="152033157" sldId="266"/>
            <ac:spMk id="12" creationId="{C81A700E-90D8-3786-D49F-2FA841141AD3}"/>
          </ac:spMkLst>
        </pc:spChg>
        <pc:picChg chg="add del">
          <ac:chgData name="LEVER Steven" userId="145c1310-78e0-4db2-831e-c364d1d3267c" providerId="ADAL" clId="{EED37FA9-DD33-4BFB-A958-B8A918805D12}" dt="2023-06-02T09:26:07.895" v="159" actId="478"/>
          <ac:picMkLst>
            <pc:docMk/>
            <pc:sldMk cId="152033157" sldId="266"/>
            <ac:picMk id="6" creationId="{2430FF69-0B0F-2671-FBB2-6070E2F2520E}"/>
          </ac:picMkLst>
        </pc:picChg>
        <pc:picChg chg="add mod">
          <ac:chgData name="LEVER Steven" userId="145c1310-78e0-4db2-831e-c364d1d3267c" providerId="ADAL" clId="{EED37FA9-DD33-4BFB-A958-B8A918805D12}" dt="2023-06-02T09:26:35.945" v="162" actId="14100"/>
          <ac:picMkLst>
            <pc:docMk/>
            <pc:sldMk cId="152033157" sldId="266"/>
            <ac:picMk id="13" creationId="{E3814969-FA3E-1FE1-F827-34CC40CB56DA}"/>
          </ac:picMkLst>
        </pc:picChg>
      </pc:sldChg>
      <pc:sldChg chg="delSp mod">
        <pc:chgData name="LEVER Steven" userId="145c1310-78e0-4db2-831e-c364d1d3267c" providerId="ADAL" clId="{EED37FA9-DD33-4BFB-A958-B8A918805D12}" dt="2023-06-02T09:33:57.024" v="242" actId="478"/>
        <pc:sldMkLst>
          <pc:docMk/>
          <pc:sldMk cId="3834923768" sldId="268"/>
        </pc:sldMkLst>
        <pc:spChg chg="del">
          <ac:chgData name="LEVER Steven" userId="145c1310-78e0-4db2-831e-c364d1d3267c" providerId="ADAL" clId="{EED37FA9-DD33-4BFB-A958-B8A918805D12}" dt="2023-06-02T09:33:57.024" v="242" actId="478"/>
          <ac:spMkLst>
            <pc:docMk/>
            <pc:sldMk cId="3834923768" sldId="268"/>
            <ac:spMk id="6" creationId="{7FF54560-F085-24FD-8DA0-9E8D1DFBC4F6}"/>
          </ac:spMkLst>
        </pc:spChg>
      </pc:sldChg>
      <pc:sldChg chg="addSp delSp modSp mod delAnim modAnim">
        <pc:chgData name="LEVER Steven" userId="145c1310-78e0-4db2-831e-c364d1d3267c" providerId="ADAL" clId="{EED37FA9-DD33-4BFB-A958-B8A918805D12}" dt="2023-06-02T09:34:57.444" v="253" actId="1036"/>
        <pc:sldMkLst>
          <pc:docMk/>
          <pc:sldMk cId="1172145110" sldId="269"/>
        </pc:sldMkLst>
        <pc:spChg chg="add del mod">
          <ac:chgData name="LEVER Steven" userId="145c1310-78e0-4db2-831e-c364d1d3267c" providerId="ADAL" clId="{EED37FA9-DD33-4BFB-A958-B8A918805D12}" dt="2023-06-02T09:34:41.969" v="246"/>
          <ac:spMkLst>
            <pc:docMk/>
            <pc:sldMk cId="1172145110" sldId="269"/>
            <ac:spMk id="10" creationId="{B196E0EB-A112-DBFB-1F49-D63A910BBF32}"/>
          </ac:spMkLst>
        </pc:spChg>
        <pc:picChg chg="del">
          <ac:chgData name="LEVER Steven" userId="145c1310-78e0-4db2-831e-c364d1d3267c" providerId="ADAL" clId="{EED37FA9-DD33-4BFB-A958-B8A918805D12}" dt="2023-06-02T09:34:08.334" v="245" actId="478"/>
          <ac:picMkLst>
            <pc:docMk/>
            <pc:sldMk cId="1172145110" sldId="269"/>
            <ac:picMk id="4" creationId="{5DDD308D-4E1C-2A26-E732-542B6F3B40F6}"/>
          </ac:picMkLst>
        </pc:picChg>
        <pc:picChg chg="add mod">
          <ac:chgData name="LEVER Steven" userId="145c1310-78e0-4db2-831e-c364d1d3267c" providerId="ADAL" clId="{EED37FA9-DD33-4BFB-A958-B8A918805D12}" dt="2023-06-02T09:34:57.444" v="253" actId="1036"/>
          <ac:picMkLst>
            <pc:docMk/>
            <pc:sldMk cId="1172145110" sldId="269"/>
            <ac:picMk id="11" creationId="{C49CB221-3716-2322-282C-577D80A775F0}"/>
          </ac:picMkLst>
        </pc:picChg>
      </pc:sldChg>
      <pc:sldChg chg="modSp mod">
        <pc:chgData name="LEVER Steven" userId="145c1310-78e0-4db2-831e-c364d1d3267c" providerId="ADAL" clId="{EED37FA9-DD33-4BFB-A958-B8A918805D12}" dt="2023-06-02T09:34:02.591" v="244" actId="20577"/>
        <pc:sldMkLst>
          <pc:docMk/>
          <pc:sldMk cId="1062535801" sldId="271"/>
        </pc:sldMkLst>
        <pc:spChg chg="mod">
          <ac:chgData name="LEVER Steven" userId="145c1310-78e0-4db2-831e-c364d1d3267c" providerId="ADAL" clId="{EED37FA9-DD33-4BFB-A958-B8A918805D12}" dt="2023-06-02T09:34:02.591" v="244" actId="20577"/>
          <ac:spMkLst>
            <pc:docMk/>
            <pc:sldMk cId="1062535801" sldId="271"/>
            <ac:spMk id="269" creationId="{C5C5FB50-C3EB-DA0E-48AE-FB308F6DE99A}"/>
          </ac:spMkLst>
        </pc:spChg>
      </pc:sldChg>
      <pc:sldChg chg="addSp delSp modSp mod">
        <pc:chgData name="LEVER Steven" userId="145c1310-78e0-4db2-831e-c364d1d3267c" providerId="ADAL" clId="{EED37FA9-DD33-4BFB-A958-B8A918805D12}" dt="2023-06-02T09:36:50.379" v="263" actId="338"/>
        <pc:sldMkLst>
          <pc:docMk/>
          <pc:sldMk cId="3868851464" sldId="272"/>
        </pc:sldMkLst>
        <pc:spChg chg="mod">
          <ac:chgData name="LEVER Steven" userId="145c1310-78e0-4db2-831e-c364d1d3267c" providerId="ADAL" clId="{EED37FA9-DD33-4BFB-A958-B8A918805D12}" dt="2023-06-02T09:35:11.471" v="254" actId="207"/>
          <ac:spMkLst>
            <pc:docMk/>
            <pc:sldMk cId="3868851464" sldId="272"/>
            <ac:spMk id="3" creationId="{0A923879-56CF-B692-7DBC-F2B90DF53401}"/>
          </ac:spMkLst>
        </pc:spChg>
        <pc:spChg chg="mod topLvl">
          <ac:chgData name="LEVER Steven" userId="145c1310-78e0-4db2-831e-c364d1d3267c" providerId="ADAL" clId="{EED37FA9-DD33-4BFB-A958-B8A918805D12}" dt="2023-06-02T09:36:50.379" v="263" actId="338"/>
          <ac:spMkLst>
            <pc:docMk/>
            <pc:sldMk cId="3868851464" sldId="272"/>
            <ac:spMk id="6" creationId="{3569FF27-76F7-104D-F89B-7192EC5161A3}"/>
          </ac:spMkLst>
        </pc:spChg>
        <pc:spChg chg="mod topLvl">
          <ac:chgData name="LEVER Steven" userId="145c1310-78e0-4db2-831e-c364d1d3267c" providerId="ADAL" clId="{EED37FA9-DD33-4BFB-A958-B8A918805D12}" dt="2023-06-02T09:35:49.352" v="259" actId="338"/>
          <ac:spMkLst>
            <pc:docMk/>
            <pc:sldMk cId="3868851464" sldId="272"/>
            <ac:spMk id="7" creationId="{3D8BCA68-1E83-A3A2-286C-847AEB747F21}"/>
          </ac:spMkLst>
        </pc:spChg>
        <pc:spChg chg="mod">
          <ac:chgData name="LEVER Steven" userId="145c1310-78e0-4db2-831e-c364d1d3267c" providerId="ADAL" clId="{EED37FA9-DD33-4BFB-A958-B8A918805D12}" dt="2023-06-02T09:35:56.036" v="260" actId="165"/>
          <ac:spMkLst>
            <pc:docMk/>
            <pc:sldMk cId="3868851464" sldId="272"/>
            <ac:spMk id="107" creationId="{9BE1F945-D7F2-298E-318B-783274CB132D}"/>
          </ac:spMkLst>
        </pc:spChg>
        <pc:spChg chg="mod">
          <ac:chgData name="LEVER Steven" userId="145c1310-78e0-4db2-831e-c364d1d3267c" providerId="ADAL" clId="{EED37FA9-DD33-4BFB-A958-B8A918805D12}" dt="2023-06-02T09:35:56.036" v="260" actId="165"/>
          <ac:spMkLst>
            <pc:docMk/>
            <pc:sldMk cId="3868851464" sldId="272"/>
            <ac:spMk id="108" creationId="{86E9FC87-CD0B-5B83-802C-F2BE5EFC6CAE}"/>
          </ac:spMkLst>
        </pc:spChg>
        <pc:spChg chg="mod">
          <ac:chgData name="LEVER Steven" userId="145c1310-78e0-4db2-831e-c364d1d3267c" providerId="ADAL" clId="{EED37FA9-DD33-4BFB-A958-B8A918805D12}" dt="2023-06-02T09:35:56.036" v="260" actId="165"/>
          <ac:spMkLst>
            <pc:docMk/>
            <pc:sldMk cId="3868851464" sldId="272"/>
            <ac:spMk id="109" creationId="{5A68E73C-50B5-7C27-7A50-311DD6F8897D}"/>
          </ac:spMkLst>
        </pc:spChg>
        <pc:spChg chg="mod">
          <ac:chgData name="LEVER Steven" userId="145c1310-78e0-4db2-831e-c364d1d3267c" providerId="ADAL" clId="{EED37FA9-DD33-4BFB-A958-B8A918805D12}" dt="2023-06-02T09:35:56.036" v="260" actId="165"/>
          <ac:spMkLst>
            <pc:docMk/>
            <pc:sldMk cId="3868851464" sldId="272"/>
            <ac:spMk id="110" creationId="{F491C378-0CB7-DA47-4008-72E48136E24A}"/>
          </ac:spMkLst>
        </pc:spChg>
        <pc:spChg chg="mod topLvl">
          <ac:chgData name="LEVER Steven" userId="145c1310-78e0-4db2-831e-c364d1d3267c" providerId="ADAL" clId="{EED37FA9-DD33-4BFB-A958-B8A918805D12}" dt="2023-06-02T09:36:50.379" v="263" actId="338"/>
          <ac:spMkLst>
            <pc:docMk/>
            <pc:sldMk cId="3868851464" sldId="272"/>
            <ac:spMk id="113" creationId="{9681736A-5B5F-164B-706B-8AF299EAAF6A}"/>
          </ac:spMkLst>
        </pc:spChg>
        <pc:spChg chg="mod">
          <ac:chgData name="LEVER Steven" userId="145c1310-78e0-4db2-831e-c364d1d3267c" providerId="ADAL" clId="{EED37FA9-DD33-4BFB-A958-B8A918805D12}" dt="2023-06-02T09:35:23.311" v="255" actId="165"/>
          <ac:spMkLst>
            <pc:docMk/>
            <pc:sldMk cId="3868851464" sldId="272"/>
            <ac:spMk id="122" creationId="{9D8CD66F-C4FB-89E8-80A6-1CF98D2D06D6}"/>
          </ac:spMkLst>
        </pc:spChg>
        <pc:spChg chg="mod">
          <ac:chgData name="LEVER Steven" userId="145c1310-78e0-4db2-831e-c364d1d3267c" providerId="ADAL" clId="{EED37FA9-DD33-4BFB-A958-B8A918805D12}" dt="2023-06-02T09:35:23.311" v="255" actId="165"/>
          <ac:spMkLst>
            <pc:docMk/>
            <pc:sldMk cId="3868851464" sldId="272"/>
            <ac:spMk id="123" creationId="{033F467B-8BEB-45A0-C395-76137728FAA2}"/>
          </ac:spMkLst>
        </pc:spChg>
        <pc:spChg chg="mod">
          <ac:chgData name="LEVER Steven" userId="145c1310-78e0-4db2-831e-c364d1d3267c" providerId="ADAL" clId="{EED37FA9-DD33-4BFB-A958-B8A918805D12}" dt="2023-06-02T09:35:23.311" v="255" actId="165"/>
          <ac:spMkLst>
            <pc:docMk/>
            <pc:sldMk cId="3868851464" sldId="272"/>
            <ac:spMk id="124" creationId="{F6F0B87A-8394-F4AF-7900-8ED576E4AE99}"/>
          </ac:spMkLst>
        </pc:spChg>
        <pc:spChg chg="mod">
          <ac:chgData name="LEVER Steven" userId="145c1310-78e0-4db2-831e-c364d1d3267c" providerId="ADAL" clId="{EED37FA9-DD33-4BFB-A958-B8A918805D12}" dt="2023-06-02T09:35:23.311" v="255" actId="165"/>
          <ac:spMkLst>
            <pc:docMk/>
            <pc:sldMk cId="3868851464" sldId="272"/>
            <ac:spMk id="125" creationId="{FE59472D-8A42-4E34-4E5D-ECEC78BC22C1}"/>
          </ac:spMkLst>
        </pc:spChg>
        <pc:spChg chg="mod">
          <ac:chgData name="LEVER Steven" userId="145c1310-78e0-4db2-831e-c364d1d3267c" providerId="ADAL" clId="{EED37FA9-DD33-4BFB-A958-B8A918805D12}" dt="2023-06-02T09:35:23.311" v="255" actId="165"/>
          <ac:spMkLst>
            <pc:docMk/>
            <pc:sldMk cId="3868851464" sldId="272"/>
            <ac:spMk id="126" creationId="{A05F284E-91CB-AD63-8ECD-72AC3943B9D6}"/>
          </ac:spMkLst>
        </pc:spChg>
        <pc:spChg chg="mod">
          <ac:chgData name="LEVER Steven" userId="145c1310-78e0-4db2-831e-c364d1d3267c" providerId="ADAL" clId="{EED37FA9-DD33-4BFB-A958-B8A918805D12}" dt="2023-06-02T09:35:23.311" v="255" actId="165"/>
          <ac:spMkLst>
            <pc:docMk/>
            <pc:sldMk cId="3868851464" sldId="272"/>
            <ac:spMk id="127" creationId="{31C606B6-0A61-E68C-41C6-6AAB5C81EB6A}"/>
          </ac:spMkLst>
        </pc:spChg>
        <pc:spChg chg="mod">
          <ac:chgData name="LEVER Steven" userId="145c1310-78e0-4db2-831e-c364d1d3267c" providerId="ADAL" clId="{EED37FA9-DD33-4BFB-A958-B8A918805D12}" dt="2023-06-02T09:35:23.311" v="255" actId="165"/>
          <ac:spMkLst>
            <pc:docMk/>
            <pc:sldMk cId="3868851464" sldId="272"/>
            <ac:spMk id="128" creationId="{BC3F6ECE-A1B9-BEC3-C841-06FEF1E188B9}"/>
          </ac:spMkLst>
        </pc:spChg>
        <pc:spChg chg="mod">
          <ac:chgData name="LEVER Steven" userId="145c1310-78e0-4db2-831e-c364d1d3267c" providerId="ADAL" clId="{EED37FA9-DD33-4BFB-A958-B8A918805D12}" dt="2023-06-02T09:35:23.311" v="255" actId="165"/>
          <ac:spMkLst>
            <pc:docMk/>
            <pc:sldMk cId="3868851464" sldId="272"/>
            <ac:spMk id="129" creationId="{76634D60-C1F1-3339-B702-46C207469C03}"/>
          </ac:spMkLst>
        </pc:spChg>
        <pc:spChg chg="mod">
          <ac:chgData name="LEVER Steven" userId="145c1310-78e0-4db2-831e-c364d1d3267c" providerId="ADAL" clId="{EED37FA9-DD33-4BFB-A958-B8A918805D12}" dt="2023-06-02T09:35:23.311" v="255" actId="165"/>
          <ac:spMkLst>
            <pc:docMk/>
            <pc:sldMk cId="3868851464" sldId="272"/>
            <ac:spMk id="130" creationId="{7F5A1ED4-BD5F-B07E-4F98-C5AE7D1061D9}"/>
          </ac:spMkLst>
        </pc:spChg>
        <pc:spChg chg="mod">
          <ac:chgData name="LEVER Steven" userId="145c1310-78e0-4db2-831e-c364d1d3267c" providerId="ADAL" clId="{EED37FA9-DD33-4BFB-A958-B8A918805D12}" dt="2023-06-02T09:35:23.311" v="255" actId="165"/>
          <ac:spMkLst>
            <pc:docMk/>
            <pc:sldMk cId="3868851464" sldId="272"/>
            <ac:spMk id="131" creationId="{FBAAF5B9-16EF-B2AC-DFE7-12858C248757}"/>
          </ac:spMkLst>
        </pc:spChg>
        <pc:spChg chg="mod">
          <ac:chgData name="LEVER Steven" userId="145c1310-78e0-4db2-831e-c364d1d3267c" providerId="ADAL" clId="{EED37FA9-DD33-4BFB-A958-B8A918805D12}" dt="2023-06-02T09:35:23.311" v="255" actId="165"/>
          <ac:spMkLst>
            <pc:docMk/>
            <pc:sldMk cId="3868851464" sldId="272"/>
            <ac:spMk id="132" creationId="{6D018166-192D-C086-01EE-5F96D70D419F}"/>
          </ac:spMkLst>
        </pc:spChg>
        <pc:spChg chg="mod">
          <ac:chgData name="LEVER Steven" userId="145c1310-78e0-4db2-831e-c364d1d3267c" providerId="ADAL" clId="{EED37FA9-DD33-4BFB-A958-B8A918805D12}" dt="2023-06-02T09:35:23.311" v="255" actId="165"/>
          <ac:spMkLst>
            <pc:docMk/>
            <pc:sldMk cId="3868851464" sldId="272"/>
            <ac:spMk id="133" creationId="{08BF224C-FC5C-644F-BC66-FE5D94367A0D}"/>
          </ac:spMkLst>
        </pc:spChg>
        <pc:spChg chg="mod">
          <ac:chgData name="LEVER Steven" userId="145c1310-78e0-4db2-831e-c364d1d3267c" providerId="ADAL" clId="{EED37FA9-DD33-4BFB-A958-B8A918805D12}" dt="2023-06-02T09:35:23.311" v="255" actId="165"/>
          <ac:spMkLst>
            <pc:docMk/>
            <pc:sldMk cId="3868851464" sldId="272"/>
            <ac:spMk id="134" creationId="{E14F2007-18B3-196F-9C33-ED2ECE64CB38}"/>
          </ac:spMkLst>
        </pc:spChg>
        <pc:spChg chg="mod">
          <ac:chgData name="LEVER Steven" userId="145c1310-78e0-4db2-831e-c364d1d3267c" providerId="ADAL" clId="{EED37FA9-DD33-4BFB-A958-B8A918805D12}" dt="2023-06-02T09:35:23.311" v="255" actId="165"/>
          <ac:spMkLst>
            <pc:docMk/>
            <pc:sldMk cId="3868851464" sldId="272"/>
            <ac:spMk id="135" creationId="{E683EBC5-B8A4-8F5B-0E11-EC524AA90521}"/>
          </ac:spMkLst>
        </pc:spChg>
        <pc:spChg chg="mod">
          <ac:chgData name="LEVER Steven" userId="145c1310-78e0-4db2-831e-c364d1d3267c" providerId="ADAL" clId="{EED37FA9-DD33-4BFB-A958-B8A918805D12}" dt="2023-06-02T09:35:23.311" v="255" actId="165"/>
          <ac:spMkLst>
            <pc:docMk/>
            <pc:sldMk cId="3868851464" sldId="272"/>
            <ac:spMk id="136" creationId="{B4813CF7-5A70-4BE9-FABF-A47269123046}"/>
          </ac:spMkLst>
        </pc:spChg>
        <pc:spChg chg="mod">
          <ac:chgData name="LEVER Steven" userId="145c1310-78e0-4db2-831e-c364d1d3267c" providerId="ADAL" clId="{EED37FA9-DD33-4BFB-A958-B8A918805D12}" dt="2023-06-02T09:35:23.311" v="255" actId="165"/>
          <ac:spMkLst>
            <pc:docMk/>
            <pc:sldMk cId="3868851464" sldId="272"/>
            <ac:spMk id="137" creationId="{884C7EFA-1FBE-70D8-5FBC-51A6C26BA648}"/>
          </ac:spMkLst>
        </pc:spChg>
        <pc:spChg chg="mod">
          <ac:chgData name="LEVER Steven" userId="145c1310-78e0-4db2-831e-c364d1d3267c" providerId="ADAL" clId="{EED37FA9-DD33-4BFB-A958-B8A918805D12}" dt="2023-06-02T09:35:23.311" v="255" actId="165"/>
          <ac:spMkLst>
            <pc:docMk/>
            <pc:sldMk cId="3868851464" sldId="272"/>
            <ac:spMk id="138" creationId="{2BA59D97-E613-04BD-FA5C-B54C890097B0}"/>
          </ac:spMkLst>
        </pc:spChg>
        <pc:spChg chg="mod">
          <ac:chgData name="LEVER Steven" userId="145c1310-78e0-4db2-831e-c364d1d3267c" providerId="ADAL" clId="{EED37FA9-DD33-4BFB-A958-B8A918805D12}" dt="2023-06-02T09:35:23.311" v="255" actId="165"/>
          <ac:spMkLst>
            <pc:docMk/>
            <pc:sldMk cId="3868851464" sldId="272"/>
            <ac:spMk id="139" creationId="{6D58DA8C-724B-B1CE-D987-920E466EFCC3}"/>
          </ac:spMkLst>
        </pc:spChg>
        <pc:spChg chg="mod">
          <ac:chgData name="LEVER Steven" userId="145c1310-78e0-4db2-831e-c364d1d3267c" providerId="ADAL" clId="{EED37FA9-DD33-4BFB-A958-B8A918805D12}" dt="2023-06-02T09:35:23.311" v="255" actId="165"/>
          <ac:spMkLst>
            <pc:docMk/>
            <pc:sldMk cId="3868851464" sldId="272"/>
            <ac:spMk id="140" creationId="{0FA39B7C-DEAE-16C7-80ED-507724CF9539}"/>
          </ac:spMkLst>
        </pc:spChg>
        <pc:spChg chg="mod">
          <ac:chgData name="LEVER Steven" userId="145c1310-78e0-4db2-831e-c364d1d3267c" providerId="ADAL" clId="{EED37FA9-DD33-4BFB-A958-B8A918805D12}" dt="2023-06-02T09:35:23.311" v="255" actId="165"/>
          <ac:spMkLst>
            <pc:docMk/>
            <pc:sldMk cId="3868851464" sldId="272"/>
            <ac:spMk id="141" creationId="{4C6BB703-DDC6-B6EE-6FE9-AAD9B4812323}"/>
          </ac:spMkLst>
        </pc:spChg>
        <pc:spChg chg="mod">
          <ac:chgData name="LEVER Steven" userId="145c1310-78e0-4db2-831e-c364d1d3267c" providerId="ADAL" clId="{EED37FA9-DD33-4BFB-A958-B8A918805D12}" dt="2023-06-02T09:35:23.311" v="255" actId="165"/>
          <ac:spMkLst>
            <pc:docMk/>
            <pc:sldMk cId="3868851464" sldId="272"/>
            <ac:spMk id="142" creationId="{679E0440-BC5A-9786-DDBA-880E04101CB0}"/>
          </ac:spMkLst>
        </pc:spChg>
        <pc:spChg chg="mod">
          <ac:chgData name="LEVER Steven" userId="145c1310-78e0-4db2-831e-c364d1d3267c" providerId="ADAL" clId="{EED37FA9-DD33-4BFB-A958-B8A918805D12}" dt="2023-06-02T09:35:23.311" v="255" actId="165"/>
          <ac:spMkLst>
            <pc:docMk/>
            <pc:sldMk cId="3868851464" sldId="272"/>
            <ac:spMk id="143" creationId="{07D61FAD-66DE-909C-9616-8F7A3DF2F88D}"/>
          </ac:spMkLst>
        </pc:spChg>
        <pc:spChg chg="mod">
          <ac:chgData name="LEVER Steven" userId="145c1310-78e0-4db2-831e-c364d1d3267c" providerId="ADAL" clId="{EED37FA9-DD33-4BFB-A958-B8A918805D12}" dt="2023-06-02T09:35:23.311" v="255" actId="165"/>
          <ac:spMkLst>
            <pc:docMk/>
            <pc:sldMk cId="3868851464" sldId="272"/>
            <ac:spMk id="144" creationId="{3FBBB965-F440-014B-53B1-23D3B36CAB0F}"/>
          </ac:spMkLst>
        </pc:spChg>
        <pc:spChg chg="mod">
          <ac:chgData name="LEVER Steven" userId="145c1310-78e0-4db2-831e-c364d1d3267c" providerId="ADAL" clId="{EED37FA9-DD33-4BFB-A958-B8A918805D12}" dt="2023-06-02T09:35:23.311" v="255" actId="165"/>
          <ac:spMkLst>
            <pc:docMk/>
            <pc:sldMk cId="3868851464" sldId="272"/>
            <ac:spMk id="145" creationId="{CF68BC69-4DF8-F5C5-E647-D3BCC26888DB}"/>
          </ac:spMkLst>
        </pc:spChg>
        <pc:spChg chg="mod">
          <ac:chgData name="LEVER Steven" userId="145c1310-78e0-4db2-831e-c364d1d3267c" providerId="ADAL" clId="{EED37FA9-DD33-4BFB-A958-B8A918805D12}" dt="2023-06-02T09:35:23.311" v="255" actId="165"/>
          <ac:spMkLst>
            <pc:docMk/>
            <pc:sldMk cId="3868851464" sldId="272"/>
            <ac:spMk id="146" creationId="{DA04B44A-EFA5-D182-E7FE-D1E7A71F84D4}"/>
          </ac:spMkLst>
        </pc:spChg>
        <pc:spChg chg="mod">
          <ac:chgData name="LEVER Steven" userId="145c1310-78e0-4db2-831e-c364d1d3267c" providerId="ADAL" clId="{EED37FA9-DD33-4BFB-A958-B8A918805D12}" dt="2023-06-02T09:35:23.311" v="255" actId="165"/>
          <ac:spMkLst>
            <pc:docMk/>
            <pc:sldMk cId="3868851464" sldId="272"/>
            <ac:spMk id="147" creationId="{7BAF03F4-BEDD-66D6-79D0-FA2D7C7EBD0F}"/>
          </ac:spMkLst>
        </pc:spChg>
        <pc:spChg chg="mod">
          <ac:chgData name="LEVER Steven" userId="145c1310-78e0-4db2-831e-c364d1d3267c" providerId="ADAL" clId="{EED37FA9-DD33-4BFB-A958-B8A918805D12}" dt="2023-06-02T09:35:23.311" v="255" actId="165"/>
          <ac:spMkLst>
            <pc:docMk/>
            <pc:sldMk cId="3868851464" sldId="272"/>
            <ac:spMk id="148" creationId="{46B2AC17-0592-7049-FB42-232EA61FDB30}"/>
          </ac:spMkLst>
        </pc:spChg>
        <pc:spChg chg="mod">
          <ac:chgData name="LEVER Steven" userId="145c1310-78e0-4db2-831e-c364d1d3267c" providerId="ADAL" clId="{EED37FA9-DD33-4BFB-A958-B8A918805D12}" dt="2023-06-02T09:35:23.311" v="255" actId="165"/>
          <ac:spMkLst>
            <pc:docMk/>
            <pc:sldMk cId="3868851464" sldId="272"/>
            <ac:spMk id="149" creationId="{20A2A7D6-C581-B0EA-C4B7-B7D499B29520}"/>
          </ac:spMkLst>
        </pc:spChg>
        <pc:spChg chg="mod">
          <ac:chgData name="LEVER Steven" userId="145c1310-78e0-4db2-831e-c364d1d3267c" providerId="ADAL" clId="{EED37FA9-DD33-4BFB-A958-B8A918805D12}" dt="2023-06-02T09:35:23.311" v="255" actId="165"/>
          <ac:spMkLst>
            <pc:docMk/>
            <pc:sldMk cId="3868851464" sldId="272"/>
            <ac:spMk id="150" creationId="{7D20EF6D-C3E0-EDE0-AAA3-C42A110765E2}"/>
          </ac:spMkLst>
        </pc:spChg>
        <pc:spChg chg="mod">
          <ac:chgData name="LEVER Steven" userId="145c1310-78e0-4db2-831e-c364d1d3267c" providerId="ADAL" clId="{EED37FA9-DD33-4BFB-A958-B8A918805D12}" dt="2023-06-02T09:35:23.311" v="255" actId="165"/>
          <ac:spMkLst>
            <pc:docMk/>
            <pc:sldMk cId="3868851464" sldId="272"/>
            <ac:spMk id="151" creationId="{51AF4101-08EA-5566-2089-9626B802AED3}"/>
          </ac:spMkLst>
        </pc:spChg>
        <pc:spChg chg="mod">
          <ac:chgData name="LEVER Steven" userId="145c1310-78e0-4db2-831e-c364d1d3267c" providerId="ADAL" clId="{EED37FA9-DD33-4BFB-A958-B8A918805D12}" dt="2023-06-02T09:35:23.311" v="255" actId="165"/>
          <ac:spMkLst>
            <pc:docMk/>
            <pc:sldMk cId="3868851464" sldId="272"/>
            <ac:spMk id="152" creationId="{2C488B64-7B55-934B-E296-1E8903C6B428}"/>
          </ac:spMkLst>
        </pc:spChg>
        <pc:spChg chg="mod">
          <ac:chgData name="LEVER Steven" userId="145c1310-78e0-4db2-831e-c364d1d3267c" providerId="ADAL" clId="{EED37FA9-DD33-4BFB-A958-B8A918805D12}" dt="2023-06-02T09:35:23.311" v="255" actId="165"/>
          <ac:spMkLst>
            <pc:docMk/>
            <pc:sldMk cId="3868851464" sldId="272"/>
            <ac:spMk id="153" creationId="{D9207045-05EF-2B96-F353-F7B3D603B638}"/>
          </ac:spMkLst>
        </pc:spChg>
        <pc:spChg chg="mod">
          <ac:chgData name="LEVER Steven" userId="145c1310-78e0-4db2-831e-c364d1d3267c" providerId="ADAL" clId="{EED37FA9-DD33-4BFB-A958-B8A918805D12}" dt="2023-06-02T09:35:23.311" v="255" actId="165"/>
          <ac:spMkLst>
            <pc:docMk/>
            <pc:sldMk cId="3868851464" sldId="272"/>
            <ac:spMk id="154" creationId="{1F701043-7717-9FAB-6FB3-B1B2B142E8AD}"/>
          </ac:spMkLst>
        </pc:spChg>
        <pc:spChg chg="mod">
          <ac:chgData name="LEVER Steven" userId="145c1310-78e0-4db2-831e-c364d1d3267c" providerId="ADAL" clId="{EED37FA9-DD33-4BFB-A958-B8A918805D12}" dt="2023-06-02T09:35:23.311" v="255" actId="165"/>
          <ac:spMkLst>
            <pc:docMk/>
            <pc:sldMk cId="3868851464" sldId="272"/>
            <ac:spMk id="155" creationId="{3333E70D-351F-C349-0ACC-644425790B8B}"/>
          </ac:spMkLst>
        </pc:spChg>
        <pc:spChg chg="mod">
          <ac:chgData name="LEVER Steven" userId="145c1310-78e0-4db2-831e-c364d1d3267c" providerId="ADAL" clId="{EED37FA9-DD33-4BFB-A958-B8A918805D12}" dt="2023-06-02T09:35:23.311" v="255" actId="165"/>
          <ac:spMkLst>
            <pc:docMk/>
            <pc:sldMk cId="3868851464" sldId="272"/>
            <ac:spMk id="156" creationId="{9E62A0F7-779C-8FC0-3242-2286512B45CD}"/>
          </ac:spMkLst>
        </pc:spChg>
        <pc:spChg chg="mod">
          <ac:chgData name="LEVER Steven" userId="145c1310-78e0-4db2-831e-c364d1d3267c" providerId="ADAL" clId="{EED37FA9-DD33-4BFB-A958-B8A918805D12}" dt="2023-06-02T09:35:23.311" v="255" actId="165"/>
          <ac:spMkLst>
            <pc:docMk/>
            <pc:sldMk cId="3868851464" sldId="272"/>
            <ac:spMk id="157" creationId="{CEE374C0-8250-09F6-909F-F0A7C5043849}"/>
          </ac:spMkLst>
        </pc:spChg>
        <pc:spChg chg="mod">
          <ac:chgData name="LEVER Steven" userId="145c1310-78e0-4db2-831e-c364d1d3267c" providerId="ADAL" clId="{EED37FA9-DD33-4BFB-A958-B8A918805D12}" dt="2023-06-02T09:35:23.311" v="255" actId="165"/>
          <ac:spMkLst>
            <pc:docMk/>
            <pc:sldMk cId="3868851464" sldId="272"/>
            <ac:spMk id="158" creationId="{12A61101-5C6E-A17E-2504-97547DE3F3BF}"/>
          </ac:spMkLst>
        </pc:spChg>
        <pc:spChg chg="mod">
          <ac:chgData name="LEVER Steven" userId="145c1310-78e0-4db2-831e-c364d1d3267c" providerId="ADAL" clId="{EED37FA9-DD33-4BFB-A958-B8A918805D12}" dt="2023-06-02T09:35:23.311" v="255" actId="165"/>
          <ac:spMkLst>
            <pc:docMk/>
            <pc:sldMk cId="3868851464" sldId="272"/>
            <ac:spMk id="159" creationId="{6794C68E-4D05-7B39-5F6B-3172FFF32C58}"/>
          </ac:spMkLst>
        </pc:spChg>
        <pc:spChg chg="mod">
          <ac:chgData name="LEVER Steven" userId="145c1310-78e0-4db2-831e-c364d1d3267c" providerId="ADAL" clId="{EED37FA9-DD33-4BFB-A958-B8A918805D12}" dt="2023-06-02T09:35:23.311" v="255" actId="165"/>
          <ac:spMkLst>
            <pc:docMk/>
            <pc:sldMk cId="3868851464" sldId="272"/>
            <ac:spMk id="160" creationId="{A37D1847-2B23-ACCE-B6A1-C49BDC1CE1A1}"/>
          </ac:spMkLst>
        </pc:spChg>
        <pc:spChg chg="mod">
          <ac:chgData name="LEVER Steven" userId="145c1310-78e0-4db2-831e-c364d1d3267c" providerId="ADAL" clId="{EED37FA9-DD33-4BFB-A958-B8A918805D12}" dt="2023-06-02T09:35:23.311" v="255" actId="165"/>
          <ac:spMkLst>
            <pc:docMk/>
            <pc:sldMk cId="3868851464" sldId="272"/>
            <ac:spMk id="161" creationId="{79DC2E0D-1CAB-0EEB-40C8-EDF68590A753}"/>
          </ac:spMkLst>
        </pc:spChg>
        <pc:spChg chg="mod">
          <ac:chgData name="LEVER Steven" userId="145c1310-78e0-4db2-831e-c364d1d3267c" providerId="ADAL" clId="{EED37FA9-DD33-4BFB-A958-B8A918805D12}" dt="2023-06-02T09:35:23.311" v="255" actId="165"/>
          <ac:spMkLst>
            <pc:docMk/>
            <pc:sldMk cId="3868851464" sldId="272"/>
            <ac:spMk id="162" creationId="{EB0FDE1C-75A7-F26E-3352-038C82BF3191}"/>
          </ac:spMkLst>
        </pc:spChg>
        <pc:spChg chg="mod">
          <ac:chgData name="LEVER Steven" userId="145c1310-78e0-4db2-831e-c364d1d3267c" providerId="ADAL" clId="{EED37FA9-DD33-4BFB-A958-B8A918805D12}" dt="2023-06-02T09:35:23.311" v="255" actId="165"/>
          <ac:spMkLst>
            <pc:docMk/>
            <pc:sldMk cId="3868851464" sldId="272"/>
            <ac:spMk id="163" creationId="{2E14F7D7-2BB6-DB4B-86F2-1A43C16BB465}"/>
          </ac:spMkLst>
        </pc:spChg>
        <pc:spChg chg="mod">
          <ac:chgData name="LEVER Steven" userId="145c1310-78e0-4db2-831e-c364d1d3267c" providerId="ADAL" clId="{EED37FA9-DD33-4BFB-A958-B8A918805D12}" dt="2023-06-02T09:35:23.311" v="255" actId="165"/>
          <ac:spMkLst>
            <pc:docMk/>
            <pc:sldMk cId="3868851464" sldId="272"/>
            <ac:spMk id="164" creationId="{9B5A1C38-70B0-D3E2-C759-AEDD65A19E0E}"/>
          </ac:spMkLst>
        </pc:spChg>
        <pc:spChg chg="mod">
          <ac:chgData name="LEVER Steven" userId="145c1310-78e0-4db2-831e-c364d1d3267c" providerId="ADAL" clId="{EED37FA9-DD33-4BFB-A958-B8A918805D12}" dt="2023-06-02T09:35:23.311" v="255" actId="165"/>
          <ac:spMkLst>
            <pc:docMk/>
            <pc:sldMk cId="3868851464" sldId="272"/>
            <ac:spMk id="165" creationId="{C8AFDAAD-D5F7-7BCB-AE2D-A8D8B0BC7326}"/>
          </ac:spMkLst>
        </pc:spChg>
        <pc:spChg chg="mod">
          <ac:chgData name="LEVER Steven" userId="145c1310-78e0-4db2-831e-c364d1d3267c" providerId="ADAL" clId="{EED37FA9-DD33-4BFB-A958-B8A918805D12}" dt="2023-06-02T09:35:23.311" v="255" actId="165"/>
          <ac:spMkLst>
            <pc:docMk/>
            <pc:sldMk cId="3868851464" sldId="272"/>
            <ac:spMk id="167" creationId="{3A990F6F-93FD-3769-3811-E2E08807F25B}"/>
          </ac:spMkLst>
        </pc:spChg>
        <pc:grpChg chg="add mod">
          <ac:chgData name="LEVER Steven" userId="145c1310-78e0-4db2-831e-c364d1d3267c" providerId="ADAL" clId="{EED37FA9-DD33-4BFB-A958-B8A918805D12}" dt="2023-06-02T09:35:49.352" v="259" actId="338"/>
          <ac:grpSpMkLst>
            <pc:docMk/>
            <pc:sldMk cId="3868851464" sldId="272"/>
            <ac:grpSpMk id="8" creationId="{0AB9E264-A6D6-3F2E-1973-3D6E014C7B5C}"/>
          </ac:grpSpMkLst>
        </pc:grpChg>
        <pc:grpChg chg="add mod">
          <ac:chgData name="LEVER Steven" userId="145c1310-78e0-4db2-831e-c364d1d3267c" providerId="ADAL" clId="{EED37FA9-DD33-4BFB-A958-B8A918805D12}" dt="2023-06-02T09:36:50.379" v="263" actId="338"/>
          <ac:grpSpMkLst>
            <pc:docMk/>
            <pc:sldMk cId="3868851464" sldId="272"/>
            <ac:grpSpMk id="10" creationId="{0EFF9DF9-E8D5-A5A9-8885-934B5FD6F2A4}"/>
          </ac:grpSpMkLst>
        </pc:grpChg>
        <pc:grpChg chg="mod topLvl">
          <ac:chgData name="LEVER Steven" userId="145c1310-78e0-4db2-831e-c364d1d3267c" providerId="ADAL" clId="{EED37FA9-DD33-4BFB-A958-B8A918805D12}" dt="2023-06-02T09:36:50.379" v="263" actId="338"/>
          <ac:grpSpMkLst>
            <pc:docMk/>
            <pc:sldMk cId="3868851464" sldId="272"/>
            <ac:grpSpMk id="111" creationId="{FD9FE5BE-BC25-F77E-07B7-A9281FA4B19C}"/>
          </ac:grpSpMkLst>
        </pc:grpChg>
        <pc:grpChg chg="mod">
          <ac:chgData name="LEVER Steven" userId="145c1310-78e0-4db2-831e-c364d1d3267c" providerId="ADAL" clId="{EED37FA9-DD33-4BFB-A958-B8A918805D12}" dt="2023-06-02T09:35:23.311" v="255" actId="165"/>
          <ac:grpSpMkLst>
            <pc:docMk/>
            <pc:sldMk cId="3868851464" sldId="272"/>
            <ac:grpSpMk id="166" creationId="{68DD69E8-94AF-DC8D-C6A9-A00C4B26BD6A}"/>
          </ac:grpSpMkLst>
        </pc:grpChg>
        <pc:grpChg chg="mod topLvl">
          <ac:chgData name="LEVER Steven" userId="145c1310-78e0-4db2-831e-c364d1d3267c" providerId="ADAL" clId="{EED37FA9-DD33-4BFB-A958-B8A918805D12}" dt="2023-06-02T09:35:49.352" v="259" actId="338"/>
          <ac:grpSpMkLst>
            <pc:docMk/>
            <pc:sldMk cId="3868851464" sldId="272"/>
            <ac:grpSpMk id="174" creationId="{EC8FFE94-DDEF-5A13-1D64-7CFC1652F046}"/>
          </ac:grpSpMkLst>
        </pc:grpChg>
        <pc:grpChg chg="del">
          <ac:chgData name="LEVER Steven" userId="145c1310-78e0-4db2-831e-c364d1d3267c" providerId="ADAL" clId="{EED37FA9-DD33-4BFB-A958-B8A918805D12}" dt="2023-06-02T09:35:56.036" v="260" actId="165"/>
          <ac:grpSpMkLst>
            <pc:docMk/>
            <pc:sldMk cId="3868851464" sldId="272"/>
            <ac:grpSpMk id="179" creationId="{849B822D-45C4-D169-7B37-382FA931A9FF}"/>
          </ac:grpSpMkLst>
        </pc:grpChg>
        <pc:grpChg chg="del">
          <ac:chgData name="LEVER Steven" userId="145c1310-78e0-4db2-831e-c364d1d3267c" providerId="ADAL" clId="{EED37FA9-DD33-4BFB-A958-B8A918805D12}" dt="2023-06-02T09:35:23.311" v="255" actId="165"/>
          <ac:grpSpMkLst>
            <pc:docMk/>
            <pc:sldMk cId="3868851464" sldId="272"/>
            <ac:grpSpMk id="180" creationId="{4FF0C5A6-94D9-A0E8-27F0-E721D7D6E6DE}"/>
          </ac:grpSpMkLst>
        </pc:grpChg>
      </pc:sldChg>
      <pc:sldChg chg="modSp mod">
        <pc:chgData name="LEVER Steven" userId="145c1310-78e0-4db2-831e-c364d1d3267c" providerId="ADAL" clId="{EED37FA9-DD33-4BFB-A958-B8A918805D12}" dt="2023-06-02T09:39:52.142" v="279" actId="14100"/>
        <pc:sldMkLst>
          <pc:docMk/>
          <pc:sldMk cId="1532651043" sldId="273"/>
        </pc:sldMkLst>
        <pc:spChg chg="mod">
          <ac:chgData name="LEVER Steven" userId="145c1310-78e0-4db2-831e-c364d1d3267c" providerId="ADAL" clId="{EED37FA9-DD33-4BFB-A958-B8A918805D12}" dt="2023-06-02T09:37:00.532" v="264" actId="14100"/>
          <ac:spMkLst>
            <pc:docMk/>
            <pc:sldMk cId="1532651043" sldId="273"/>
            <ac:spMk id="3" creationId="{0A622CDD-DC58-3556-1FF2-C4DC46547F57}"/>
          </ac:spMkLst>
        </pc:spChg>
        <pc:spChg chg="mod">
          <ac:chgData name="LEVER Steven" userId="145c1310-78e0-4db2-831e-c364d1d3267c" providerId="ADAL" clId="{EED37FA9-DD33-4BFB-A958-B8A918805D12}" dt="2023-06-02T09:37:07.634" v="266" actId="14100"/>
          <ac:spMkLst>
            <pc:docMk/>
            <pc:sldMk cId="1532651043" sldId="273"/>
            <ac:spMk id="4" creationId="{7C377D7E-543F-A870-A06B-07A23CD13ECF}"/>
          </ac:spMkLst>
        </pc:spChg>
        <pc:spChg chg="mod">
          <ac:chgData name="LEVER Steven" userId="145c1310-78e0-4db2-831e-c364d1d3267c" providerId="ADAL" clId="{EED37FA9-DD33-4BFB-A958-B8A918805D12}" dt="2023-06-02T09:37:09.593" v="267" actId="14100"/>
          <ac:spMkLst>
            <pc:docMk/>
            <pc:sldMk cId="1532651043" sldId="273"/>
            <ac:spMk id="5" creationId="{AF06E00C-E8C4-8269-ED27-AFE1A730BD1C}"/>
          </ac:spMkLst>
        </pc:spChg>
        <pc:spChg chg="mod">
          <ac:chgData name="LEVER Steven" userId="145c1310-78e0-4db2-831e-c364d1d3267c" providerId="ADAL" clId="{EED37FA9-DD33-4BFB-A958-B8A918805D12}" dt="2023-06-02T09:37:12.206" v="268" actId="14100"/>
          <ac:spMkLst>
            <pc:docMk/>
            <pc:sldMk cId="1532651043" sldId="273"/>
            <ac:spMk id="6" creationId="{1924A328-3A62-4970-BC0F-139A7D39D48F}"/>
          </ac:spMkLst>
        </pc:spChg>
        <pc:spChg chg="mod">
          <ac:chgData name="LEVER Steven" userId="145c1310-78e0-4db2-831e-c364d1d3267c" providerId="ADAL" clId="{EED37FA9-DD33-4BFB-A958-B8A918805D12}" dt="2023-06-02T09:39:32.647" v="275" actId="14100"/>
          <ac:spMkLst>
            <pc:docMk/>
            <pc:sldMk cId="1532651043" sldId="273"/>
            <ac:spMk id="7" creationId="{0E61E6D6-3E39-15E6-9BA0-F8F0B9817C5D}"/>
          </ac:spMkLst>
        </pc:spChg>
        <pc:spChg chg="mod">
          <ac:chgData name="LEVER Steven" userId="145c1310-78e0-4db2-831e-c364d1d3267c" providerId="ADAL" clId="{EED37FA9-DD33-4BFB-A958-B8A918805D12}" dt="2023-06-02T09:39:29.405" v="274" actId="14100"/>
          <ac:spMkLst>
            <pc:docMk/>
            <pc:sldMk cId="1532651043" sldId="273"/>
            <ac:spMk id="8" creationId="{E9FA5F16-DE13-553B-1AB6-409A3A0A6AB4}"/>
          </ac:spMkLst>
        </pc:spChg>
        <pc:spChg chg="mod">
          <ac:chgData name="LEVER Steven" userId="145c1310-78e0-4db2-831e-c364d1d3267c" providerId="ADAL" clId="{EED37FA9-DD33-4BFB-A958-B8A918805D12}" dt="2023-06-02T09:39:25.128" v="273" actId="14100"/>
          <ac:spMkLst>
            <pc:docMk/>
            <pc:sldMk cId="1532651043" sldId="273"/>
            <ac:spMk id="9" creationId="{BF2A7977-D314-E0A2-7EF1-6D051CA30E1F}"/>
          </ac:spMkLst>
        </pc:spChg>
        <pc:spChg chg="mod">
          <ac:chgData name="LEVER Steven" userId="145c1310-78e0-4db2-831e-c364d1d3267c" providerId="ADAL" clId="{EED37FA9-DD33-4BFB-A958-B8A918805D12}" dt="2023-06-02T09:39:22.419" v="272" actId="14100"/>
          <ac:spMkLst>
            <pc:docMk/>
            <pc:sldMk cId="1532651043" sldId="273"/>
            <ac:spMk id="10" creationId="{C725E3D3-447C-1B70-D81F-9675B85071AE}"/>
          </ac:spMkLst>
        </pc:spChg>
        <pc:spChg chg="mod">
          <ac:chgData name="LEVER Steven" userId="145c1310-78e0-4db2-831e-c364d1d3267c" providerId="ADAL" clId="{EED37FA9-DD33-4BFB-A958-B8A918805D12}" dt="2023-06-02T09:39:19.412" v="271" actId="14100"/>
          <ac:spMkLst>
            <pc:docMk/>
            <pc:sldMk cId="1532651043" sldId="273"/>
            <ac:spMk id="11" creationId="{771B4567-E56A-1EE2-B715-E74F9F1213EF}"/>
          </ac:spMkLst>
        </pc:spChg>
        <pc:spChg chg="mod">
          <ac:chgData name="LEVER Steven" userId="145c1310-78e0-4db2-831e-c364d1d3267c" providerId="ADAL" clId="{EED37FA9-DD33-4BFB-A958-B8A918805D12}" dt="2023-06-02T09:39:12.476" v="270" actId="14100"/>
          <ac:spMkLst>
            <pc:docMk/>
            <pc:sldMk cId="1532651043" sldId="273"/>
            <ac:spMk id="12" creationId="{404049B4-132D-B293-E137-D6FDB9935EC5}"/>
          </ac:spMkLst>
        </pc:spChg>
        <pc:spChg chg="mod">
          <ac:chgData name="LEVER Steven" userId="145c1310-78e0-4db2-831e-c364d1d3267c" providerId="ADAL" clId="{EED37FA9-DD33-4BFB-A958-B8A918805D12}" dt="2023-06-02T09:39:52.142" v="279" actId="14100"/>
          <ac:spMkLst>
            <pc:docMk/>
            <pc:sldMk cId="1532651043" sldId="273"/>
            <ac:spMk id="18" creationId="{58FC5B81-A198-3F25-2FBA-ACF66CD595F2}"/>
          </ac:spMkLst>
        </pc:spChg>
        <pc:spChg chg="mod">
          <ac:chgData name="LEVER Steven" userId="145c1310-78e0-4db2-831e-c364d1d3267c" providerId="ADAL" clId="{EED37FA9-DD33-4BFB-A958-B8A918805D12}" dt="2023-06-02T09:39:42.656" v="276" actId="14100"/>
          <ac:spMkLst>
            <pc:docMk/>
            <pc:sldMk cId="1532651043" sldId="273"/>
            <ac:spMk id="19" creationId="{0B4D215E-D6E7-D6FF-DD89-0C430DFA18D3}"/>
          </ac:spMkLst>
        </pc:spChg>
        <pc:spChg chg="mod">
          <ac:chgData name="LEVER Steven" userId="145c1310-78e0-4db2-831e-c364d1d3267c" providerId="ADAL" clId="{EED37FA9-DD33-4BFB-A958-B8A918805D12}" dt="2023-06-02T09:37:04.900" v="265" actId="14100"/>
          <ac:spMkLst>
            <pc:docMk/>
            <pc:sldMk cId="1532651043" sldId="273"/>
            <ac:spMk id="22" creationId="{A6C9B6AF-0B90-4B16-DB7C-1939D2210BE4}"/>
          </ac:spMkLst>
        </pc:spChg>
        <pc:spChg chg="mod">
          <ac:chgData name="LEVER Steven" userId="145c1310-78e0-4db2-831e-c364d1d3267c" providerId="ADAL" clId="{EED37FA9-DD33-4BFB-A958-B8A918805D12}" dt="2023-06-02T09:39:46.203" v="277" actId="14100"/>
          <ac:spMkLst>
            <pc:docMk/>
            <pc:sldMk cId="1532651043" sldId="273"/>
            <ac:spMk id="23" creationId="{3C8B439C-CB0E-40B0-346E-B4D930284831}"/>
          </ac:spMkLst>
        </pc:spChg>
        <pc:spChg chg="mod">
          <ac:chgData name="LEVER Steven" userId="145c1310-78e0-4db2-831e-c364d1d3267c" providerId="ADAL" clId="{EED37FA9-DD33-4BFB-A958-B8A918805D12}" dt="2023-06-02T09:39:49.515" v="278" actId="14100"/>
          <ac:spMkLst>
            <pc:docMk/>
            <pc:sldMk cId="1532651043" sldId="273"/>
            <ac:spMk id="24" creationId="{613BE369-3F7E-85FE-8D36-AB110A7432DF}"/>
          </ac:spMkLst>
        </pc:spChg>
        <pc:spChg chg="mod">
          <ac:chgData name="LEVER Steven" userId="145c1310-78e0-4db2-831e-c364d1d3267c" providerId="ADAL" clId="{EED37FA9-DD33-4BFB-A958-B8A918805D12}" dt="2023-06-02T09:37:21.800" v="269" actId="14100"/>
          <ac:spMkLst>
            <pc:docMk/>
            <pc:sldMk cId="1532651043" sldId="273"/>
            <ac:spMk id="88" creationId="{98CC06C5-CB23-C025-EBDF-C454B873A514}"/>
          </ac:spMkLst>
        </pc:spChg>
      </pc:sldChg>
      <pc:sldChg chg="modSp mod">
        <pc:chgData name="LEVER Steven" userId="145c1310-78e0-4db2-831e-c364d1d3267c" providerId="ADAL" clId="{EED37FA9-DD33-4BFB-A958-B8A918805D12}" dt="2023-06-02T09:40:59.074" v="288" actId="465"/>
        <pc:sldMkLst>
          <pc:docMk/>
          <pc:sldMk cId="3241230454" sldId="274"/>
        </pc:sldMkLst>
        <pc:spChg chg="mod">
          <ac:chgData name="LEVER Steven" userId="145c1310-78e0-4db2-831e-c364d1d3267c" providerId="ADAL" clId="{EED37FA9-DD33-4BFB-A958-B8A918805D12}" dt="2023-06-02T09:40:46.569" v="287" actId="465"/>
          <ac:spMkLst>
            <pc:docMk/>
            <pc:sldMk cId="3241230454" sldId="274"/>
            <ac:spMk id="7" creationId="{D2C02F63-12D2-05AC-4853-E0136CC27952}"/>
          </ac:spMkLst>
        </pc:spChg>
        <pc:spChg chg="mod">
          <ac:chgData name="LEVER Steven" userId="145c1310-78e0-4db2-831e-c364d1d3267c" providerId="ADAL" clId="{EED37FA9-DD33-4BFB-A958-B8A918805D12}" dt="2023-06-02T09:40:46.569" v="287" actId="465"/>
          <ac:spMkLst>
            <pc:docMk/>
            <pc:sldMk cId="3241230454" sldId="274"/>
            <ac:spMk id="8" creationId="{9FC647AB-AA58-AB86-3A2E-2621CDD0ECAD}"/>
          </ac:spMkLst>
        </pc:spChg>
        <pc:spChg chg="mod">
          <ac:chgData name="LEVER Steven" userId="145c1310-78e0-4db2-831e-c364d1d3267c" providerId="ADAL" clId="{EED37FA9-DD33-4BFB-A958-B8A918805D12}" dt="2023-06-02T09:40:36.694" v="286" actId="1076"/>
          <ac:spMkLst>
            <pc:docMk/>
            <pc:sldMk cId="3241230454" sldId="274"/>
            <ac:spMk id="9" creationId="{8C118793-C2FB-8E27-E4F8-3186BA861DC8}"/>
          </ac:spMkLst>
        </pc:spChg>
        <pc:spChg chg="mod">
          <ac:chgData name="LEVER Steven" userId="145c1310-78e0-4db2-831e-c364d1d3267c" providerId="ADAL" clId="{EED37FA9-DD33-4BFB-A958-B8A918805D12}" dt="2023-06-02T09:40:21.271" v="284" actId="14100"/>
          <ac:spMkLst>
            <pc:docMk/>
            <pc:sldMk cId="3241230454" sldId="274"/>
            <ac:spMk id="10" creationId="{BA174093-3D6D-051D-7312-B2465AAF1BAD}"/>
          </ac:spMkLst>
        </pc:spChg>
        <pc:spChg chg="mod">
          <ac:chgData name="LEVER Steven" userId="145c1310-78e0-4db2-831e-c364d1d3267c" providerId="ADAL" clId="{EED37FA9-DD33-4BFB-A958-B8A918805D12}" dt="2023-06-02T09:40:59.074" v="288" actId="465"/>
          <ac:spMkLst>
            <pc:docMk/>
            <pc:sldMk cId="3241230454" sldId="274"/>
            <ac:spMk id="12" creationId="{0AE50CDD-A292-33F8-0BE3-F5BB93A63546}"/>
          </ac:spMkLst>
        </pc:spChg>
      </pc:sldChg>
      <pc:sldMasterChg chg="modSldLayout">
        <pc:chgData name="LEVER Steven" userId="145c1310-78e0-4db2-831e-c364d1d3267c" providerId="ADAL" clId="{EED37FA9-DD33-4BFB-A958-B8A918805D12}" dt="2023-06-02T09:23:41.461" v="147" actId="1035"/>
        <pc:sldMasterMkLst>
          <pc:docMk/>
          <pc:sldMasterMk cId="2651415450" sldId="2147483648"/>
        </pc:sldMasterMkLst>
        <pc:sldLayoutChg chg="addSp delSp modSp mod">
          <pc:chgData name="LEVER Steven" userId="145c1310-78e0-4db2-831e-c364d1d3267c" providerId="ADAL" clId="{EED37FA9-DD33-4BFB-A958-B8A918805D12}" dt="2023-06-02T09:21:58.266" v="55" actId="1036"/>
          <pc:sldLayoutMkLst>
            <pc:docMk/>
            <pc:sldMasterMk cId="2651415450" sldId="2147483648"/>
            <pc:sldLayoutMk cId="3594087079" sldId="2147483649"/>
          </pc:sldLayoutMkLst>
          <pc:picChg chg="add mod">
            <ac:chgData name="LEVER Steven" userId="145c1310-78e0-4db2-831e-c364d1d3267c" providerId="ADAL" clId="{EED37FA9-DD33-4BFB-A958-B8A918805D12}" dt="2023-06-02T09:21:58.266" v="55" actId="1036"/>
            <ac:picMkLst>
              <pc:docMk/>
              <pc:sldMasterMk cId="2651415450" sldId="2147483648"/>
              <pc:sldLayoutMk cId="3594087079" sldId="2147483649"/>
              <ac:picMk id="6" creationId="{01C71414-AE58-354F-FF32-58ACCFB5E234}"/>
            </ac:picMkLst>
          </pc:picChg>
          <pc:picChg chg="del">
            <ac:chgData name="LEVER Steven" userId="145c1310-78e0-4db2-831e-c364d1d3267c" providerId="ADAL" clId="{EED37FA9-DD33-4BFB-A958-B8A918805D12}" dt="2023-06-02T09:21:53.242" v="15"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EED37FA9-DD33-4BFB-A958-B8A918805D12}" dt="2023-06-02T09:23:18.091" v="124" actId="1036"/>
          <pc:sldLayoutMkLst>
            <pc:docMk/>
            <pc:sldMasterMk cId="2651415450" sldId="2147483648"/>
            <pc:sldLayoutMk cId="82903360" sldId="2147483650"/>
          </pc:sldLayoutMkLst>
          <pc:picChg chg="add mod">
            <ac:chgData name="LEVER Steven" userId="145c1310-78e0-4db2-831e-c364d1d3267c" providerId="ADAL" clId="{EED37FA9-DD33-4BFB-A958-B8A918805D12}" dt="2023-06-02T09:23:18.091" v="124" actId="1036"/>
            <ac:picMkLst>
              <pc:docMk/>
              <pc:sldMasterMk cId="2651415450" sldId="2147483648"/>
              <pc:sldLayoutMk cId="82903360" sldId="2147483650"/>
              <ac:picMk id="4" creationId="{420D46CF-83E9-E06B-C026-B9DA9AE13728}"/>
            </ac:picMkLst>
          </pc:picChg>
          <pc:picChg chg="del">
            <ac:chgData name="LEVER Steven" userId="145c1310-78e0-4db2-831e-c364d1d3267c" providerId="ADAL" clId="{EED37FA9-DD33-4BFB-A958-B8A918805D12}" dt="2023-06-02T09:23:12.835" v="103"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EED37FA9-DD33-4BFB-A958-B8A918805D12}" dt="2023-06-02T09:23:41.461" v="147" actId="1035"/>
          <pc:sldLayoutMkLst>
            <pc:docMk/>
            <pc:sldMasterMk cId="2651415450" sldId="2147483648"/>
            <pc:sldLayoutMk cId="3056172196" sldId="2147483662"/>
          </pc:sldLayoutMkLst>
          <pc:picChg chg="add mod">
            <ac:chgData name="LEVER Steven" userId="145c1310-78e0-4db2-831e-c364d1d3267c" providerId="ADAL" clId="{EED37FA9-DD33-4BFB-A958-B8A918805D12}" dt="2023-06-02T09:23:41.461" v="147" actId="1035"/>
            <ac:picMkLst>
              <pc:docMk/>
              <pc:sldMasterMk cId="2651415450" sldId="2147483648"/>
              <pc:sldLayoutMk cId="3056172196" sldId="2147483662"/>
              <ac:picMk id="5" creationId="{A62B58D9-0399-D82E-E306-147C10C1CBE1}"/>
            </ac:picMkLst>
          </pc:picChg>
          <pc:picChg chg="del">
            <ac:chgData name="LEVER Steven" userId="145c1310-78e0-4db2-831e-c364d1d3267c" providerId="ADAL" clId="{EED37FA9-DD33-4BFB-A958-B8A918805D12}" dt="2023-06-02T09:23:37.217" v="127"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EED37FA9-DD33-4BFB-A958-B8A918805D12}" dt="2023-06-02T09:22:52.866" v="100" actId="1036"/>
          <pc:sldLayoutMkLst>
            <pc:docMk/>
            <pc:sldMasterMk cId="2651415450" sldId="2147483648"/>
            <pc:sldLayoutMk cId="615880730" sldId="2147483665"/>
          </pc:sldLayoutMkLst>
          <pc:picChg chg="add mod">
            <ac:chgData name="LEVER Steven" userId="145c1310-78e0-4db2-831e-c364d1d3267c" providerId="ADAL" clId="{EED37FA9-DD33-4BFB-A958-B8A918805D12}" dt="2023-06-02T09:22:52.866" v="100" actId="1036"/>
            <ac:picMkLst>
              <pc:docMk/>
              <pc:sldMasterMk cId="2651415450" sldId="2147483648"/>
              <pc:sldLayoutMk cId="615880730" sldId="2147483665"/>
              <ac:picMk id="3" creationId="{0BF3084D-4A9F-4196-14C3-C866272BE05B}"/>
            </ac:picMkLst>
          </pc:picChg>
          <pc:picChg chg="add del">
            <ac:chgData name="LEVER Steven" userId="145c1310-78e0-4db2-831e-c364d1d3267c" providerId="ADAL" clId="{EED37FA9-DD33-4BFB-A958-B8A918805D12}" dt="2023-06-02T09:22:48.149" v="78"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02/06/2023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rectangle with red green and blue text&#10;&#10;Description automatically generated with low confidence">
            <a:extLst>
              <a:ext uri="{FF2B5EF4-FFF2-40B4-BE49-F238E27FC236}">
                <a16:creationId xmlns:a16="http://schemas.microsoft.com/office/drawing/2014/main" id="{01C71414-AE58-354F-FF32-58ACCFB5E2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2275" y="5986748"/>
            <a:ext cx="1755768" cy="612447"/>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rectangle with red green and blue text&#10;&#10;Description automatically generated with low confidence">
            <a:extLst>
              <a:ext uri="{FF2B5EF4-FFF2-40B4-BE49-F238E27FC236}">
                <a16:creationId xmlns:a16="http://schemas.microsoft.com/office/drawing/2014/main" id="{0BF3084D-4A9F-4196-14C3-C866272BE0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7279" y="6110808"/>
            <a:ext cx="1084556" cy="378315"/>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de"/>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blue rectangle with red green and blue text&#10;&#10;Description automatically generated with low confidence">
            <a:extLst>
              <a:ext uri="{FF2B5EF4-FFF2-40B4-BE49-F238E27FC236}">
                <a16:creationId xmlns:a16="http://schemas.microsoft.com/office/drawing/2014/main" id="{420D46CF-83E9-E06B-C026-B9DA9AE1372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04498" y="6335558"/>
            <a:ext cx="1084556" cy="378315"/>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de"/>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5" name="Picture 4" descr="A blue rectangle with red green and blue text&#10;&#10;Description automatically generated with low confidence">
            <a:extLst>
              <a:ext uri="{FF2B5EF4-FFF2-40B4-BE49-F238E27FC236}">
                <a16:creationId xmlns:a16="http://schemas.microsoft.com/office/drawing/2014/main" id="{A62B58D9-0399-D82E-E306-147C10C1CB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4498" y="6334979"/>
            <a:ext cx="1084556" cy="378315"/>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02/06/2023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852141" y="2200663"/>
            <a:ext cx="4487718" cy="3275586"/>
          </a:xfrm>
        </p:spPr>
        <p:txBody>
          <a:bodyPr rtlCol="0"/>
          <a:lstStyle/>
          <a:p>
            <a:pPr rtl="0"/>
            <a:r>
              <a:rPr lang="en-GB" sz="4200" dirty="0" err="1"/>
              <a:t>AKTIVE</a:t>
            </a:r>
            <a:r>
              <a:rPr lang="en-GB" sz="4200" dirty="0"/>
              <a:t> </a:t>
            </a:r>
            <a:r>
              <a:rPr lang="en-GB" sz="4200" dirty="0" err="1"/>
              <a:t>DEMOKRATIE</a:t>
            </a:r>
            <a:r>
              <a:rPr lang="en-GB" sz="4200" dirty="0"/>
              <a:t> IN DER EU</a:t>
            </a:r>
            <a:br>
              <a:rPr lang="en-US" dirty="0"/>
            </a:br>
            <a:br>
              <a:rPr lang="en-US" sz="2800" b="0" dirty="0"/>
            </a:br>
            <a:r>
              <a:rPr lang="de-DE" sz="2800" b="0" spc="-40" dirty="0"/>
              <a:t>Werde Teil der Europäischen Bürgerinitiative!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de" dirty="0"/>
              <a:t>Lektion 1</a:t>
            </a:r>
            <a:endParaRPr lang="en-GB" dirty="0"/>
          </a:p>
          <a:p>
            <a:pPr rtl="0">
              <a:lnSpc>
                <a:spcPct val="85000"/>
              </a:lnSpc>
            </a:pPr>
            <a:r>
              <a:rPr lang="de-DE" dirty="0"/>
              <a:t>Kurze Einführung in die Europäische Union</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Gesundheitswesen</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59700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Industrie</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1607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Kultur</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3514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Tourismus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684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de" sz="1600" dirty="0">
                <a:solidFill>
                  <a:schemeClr val="tx1">
                    <a:lumMod val="75000"/>
                    <a:lumOff val="25000"/>
                  </a:schemeClr>
                </a:solidFill>
                <a:cs typeface="Arial" panose="020B0604020202020204" pitchFamily="34" charset="0"/>
              </a:rPr>
              <a:t>Bildung und Ausbildung, Jugend und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Bevölkerungsschutz</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Verwaltungszusammenarbeit</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de" sz="3200"/>
              <a:t>Bereiche, in denen die EU nationale </a:t>
            </a:r>
            <a:br>
              <a:rPr lang="en-GB" sz="3200" dirty="0"/>
            </a:br>
            <a:r>
              <a:rPr lang="de"/>
              <a:t>Maßnahmen</a:t>
            </a:r>
            <a:r>
              <a:rPr lang="de" sz="3200"/>
              <a:t> unterstützen kann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DE1W">
            <a:hlinkClick r:id="" action="ppaction://media"/>
            <a:extLst>
              <a:ext uri="{FF2B5EF4-FFF2-40B4-BE49-F238E27FC236}">
                <a16:creationId xmlns:a16="http://schemas.microsoft.com/office/drawing/2014/main" id="{BAB08B4F-AEC5-99E7-2CA7-4A106AE91C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3" name="Was_sind_EU-Werte__(Small_Custom_480_)">
            <a:hlinkClick r:id="" action="ppaction://media"/>
            <a:extLst>
              <a:ext uri="{FF2B5EF4-FFF2-40B4-BE49-F238E27FC236}">
                <a16:creationId xmlns:a16="http://schemas.microsoft.com/office/drawing/2014/main" id="{E3814969-FA3E-1FE1-F827-34CC40CB56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2"/>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de">
                <a:solidFill>
                  <a:schemeClr val="bg1"/>
                </a:solidFill>
              </a:rPr>
              <a:t>Werte</a:t>
            </a:r>
            <a:br>
              <a:rPr lang="en-GB" dirty="0">
                <a:solidFill>
                  <a:schemeClr val="bg1"/>
                </a:solidFill>
              </a:rPr>
            </a:br>
            <a:r>
              <a:rPr lang="de" b="0">
                <a:solidFill>
                  <a:schemeClr val="bg1"/>
                </a:solidFill>
              </a:rPr>
              <a:t>der EU</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270672"/>
            <a:ext cx="4973670" cy="6430535"/>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de" sz="1800" i="1" dirty="0">
                <a:solidFill>
                  <a:schemeClr val="tx1">
                    <a:lumMod val="75000"/>
                    <a:lumOff val="25000"/>
                  </a:schemeClr>
                </a:solidFill>
              </a:rPr>
              <a:t>„Die Werte, auf die sich die Union gründet, sind die Achtung der Menschenwürde, Freiheit, Demokratie, Gleichheit, Rechtsstaatlichkeit und die Wahrung der Menschenrechte einschließlich der Rechte der Personen, die Minderheiten angehören. Diese Werte sind allen Mitgliedstaaten in einer Gesellschaft gemeinsam, die sich durch Pluralismus, Nichtdiskriminierung, Toleranz, Gerechtigkeit, Solidarität und die Gleichheit von Frauen und Männern auszeichnet.“</a:t>
            </a:r>
          </a:p>
          <a:p>
            <a:pPr marL="0" indent="0" algn="r" rtl="0">
              <a:lnSpc>
                <a:spcPct val="150000"/>
              </a:lnSpc>
              <a:buNone/>
            </a:pPr>
            <a:r>
              <a:rPr lang="de" sz="1600" dirty="0">
                <a:solidFill>
                  <a:schemeClr val="accent1"/>
                </a:solidFill>
              </a:rPr>
              <a:t>Artikel 2 des Vertrags von Lissabon</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14624" y="1917799"/>
            <a:ext cx="1772426" cy="193899"/>
          </a:xfrm>
        </p:spPr>
        <p:txBody>
          <a:bodyPr wrap="square" rtlCol="0">
            <a:spAutoFit/>
          </a:bodyPr>
          <a:lstStyle/>
          <a:p>
            <a:pPr marL="0" indent="0" algn="ctr" rtl="0">
              <a:buNone/>
            </a:pPr>
            <a:r>
              <a:rPr lang="de" sz="1400" b="1" cap="all" dirty="0">
                <a:solidFill>
                  <a:schemeClr val="accent1"/>
                </a:solidFill>
              </a:rPr>
              <a:t>Menschenwürde</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196985" y="264456"/>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de"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a:solidFill>
                    <a:schemeClr val="accent1"/>
                  </a:solidFill>
                </a:rPr>
                <a:t>Demokratie</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676261" y="4561104"/>
            <a:ext cx="2076920" cy="1336478"/>
            <a:chOff x="6676261" y="4561104"/>
            <a:chExt cx="2076920" cy="1336478"/>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676261" y="5703683"/>
              <a:ext cx="2076920"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Rechtsstaatlichkeit</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9" name="Group 8">
            <a:extLst>
              <a:ext uri="{FF2B5EF4-FFF2-40B4-BE49-F238E27FC236}">
                <a16:creationId xmlns:a16="http://schemas.microsoft.com/office/drawing/2014/main" id="{5A84F069-2F6F-37FC-AB6D-8C8FFE98A527}"/>
              </a:ext>
            </a:extLst>
          </p:cNvPr>
          <p:cNvGrpSpPr/>
          <p:nvPr/>
        </p:nvGrpSpPr>
        <p:grpSpPr>
          <a:xfrm>
            <a:off x="6287077" y="2853684"/>
            <a:ext cx="1278355" cy="1209623"/>
            <a:chOff x="6287077"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287077"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Gleichheit</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12222"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a:solidFill>
                    <a:schemeClr val="accent1"/>
                  </a:solidFill>
                </a:rPr>
                <a:t>Freiheit</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Menschenrechte</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de">
                <a:solidFill>
                  <a:schemeClr val="tx1">
                    <a:lumMod val="75000"/>
                    <a:lumOff val="25000"/>
                  </a:schemeClr>
                </a:solidFill>
              </a:rPr>
              <a:t>Der Schengen-Raum</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de" sz="4000" b="1">
                <a:solidFill>
                  <a:schemeClr val="accent1"/>
                </a:solidFill>
              </a:rPr>
              <a:t>27</a:t>
            </a:r>
            <a:br>
              <a:rPr lang="en-GB" sz="2400" dirty="0">
                <a:solidFill>
                  <a:schemeClr val="tx1">
                    <a:lumMod val="75000"/>
                    <a:lumOff val="25000"/>
                  </a:schemeClr>
                </a:solidFill>
              </a:rPr>
            </a:br>
            <a:r>
              <a:rPr lang="de" sz="2400">
                <a:solidFill>
                  <a:schemeClr val="tx1">
                    <a:lumMod val="75000"/>
                    <a:lumOff val="25000"/>
                  </a:schemeClr>
                </a:solidFill>
              </a:rPr>
              <a:t>Länder</a:t>
            </a:r>
            <a:r>
              <a:rPr lang="de" sz="240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de" sz="1200" i="1">
                <a:solidFill>
                  <a:schemeClr val="tx1">
                    <a:lumMod val="75000"/>
                    <a:lumOff val="25000"/>
                  </a:schemeClr>
                </a:solidFill>
              </a:rPr>
              <a:t>* Stand 1. Januar 2023</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de" sz="2400">
                <a:solidFill>
                  <a:schemeClr val="tx1">
                    <a:lumMod val="75000"/>
                    <a:lumOff val="25000"/>
                  </a:schemeClr>
                </a:solidFill>
              </a:rPr>
              <a:t>Keine Grenzen zwischen Mitgliedern</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de" sz="2400">
                <a:solidFill>
                  <a:schemeClr val="tx1">
                    <a:lumMod val="75000"/>
                    <a:lumOff val="25000"/>
                  </a:schemeClr>
                </a:solidFill>
              </a:rPr>
              <a:t>Gemeinsame </a:t>
            </a:r>
            <a:br>
              <a:rPr lang="en-GB" sz="2400" dirty="0">
                <a:solidFill>
                  <a:schemeClr val="tx1">
                    <a:lumMod val="75000"/>
                    <a:lumOff val="25000"/>
                  </a:schemeClr>
                </a:solidFill>
              </a:rPr>
            </a:br>
            <a:r>
              <a:rPr lang="de" sz="2400">
                <a:solidFill>
                  <a:schemeClr val="tx1">
                    <a:lumMod val="75000"/>
                    <a:lumOff val="25000"/>
                  </a:schemeClr>
                </a:solidFill>
              </a:rPr>
              <a:t>Visumpolitik </a:t>
            </a:r>
            <a:br>
              <a:rPr lang="en-GB" sz="2400" dirty="0">
                <a:solidFill>
                  <a:schemeClr val="tx1">
                    <a:lumMod val="75000"/>
                    <a:lumOff val="25000"/>
                  </a:schemeClr>
                </a:solidFill>
              </a:rPr>
            </a:br>
            <a:r>
              <a:rPr lang="de" sz="2400">
                <a:solidFill>
                  <a:schemeClr val="tx1">
                    <a:lumMod val="75000"/>
                    <a:lumOff val="25000"/>
                  </a:schemeClr>
                </a:solidFill>
              </a:rPr>
              <a:t>für Reisende</a:t>
            </a: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de" sz="2800">
                <a:solidFill>
                  <a:schemeClr val="tx1">
                    <a:lumMod val="75000"/>
                    <a:lumOff val="25000"/>
                  </a:schemeClr>
                </a:solidFill>
              </a:rPr>
              <a:t>Aktuelle </a:t>
            </a:r>
            <a:br>
              <a:rPr lang="en-GB" sz="2800" dirty="0">
                <a:solidFill>
                  <a:schemeClr val="tx1">
                    <a:lumMod val="75000"/>
                    <a:lumOff val="25000"/>
                  </a:schemeClr>
                </a:solidFill>
              </a:rPr>
            </a:br>
            <a:r>
              <a:rPr lang="de" sz="2800">
                <a:solidFill>
                  <a:schemeClr val="tx1">
                    <a:lumMod val="75000"/>
                    <a:lumOff val="25000"/>
                  </a:schemeClr>
                </a:solidFill>
              </a:rPr>
              <a:t>Mitglieder des </a:t>
            </a:r>
            <a:br>
              <a:rPr lang="en-GB" sz="2800" dirty="0">
                <a:solidFill>
                  <a:schemeClr val="tx1">
                    <a:lumMod val="75000"/>
                    <a:lumOff val="25000"/>
                  </a:schemeClr>
                </a:solidFill>
              </a:rPr>
            </a:br>
            <a:r>
              <a:rPr lang="de" sz="2800">
                <a:solidFill>
                  <a:schemeClr val="tx1">
                    <a:lumMod val="75000"/>
                    <a:lumOff val="25000"/>
                  </a:schemeClr>
                </a:solidFill>
              </a:rPr>
              <a:t>Schengen-Raums</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de" sz="1600" b="1">
                <a:solidFill>
                  <a:schemeClr val="tx1">
                    <a:lumMod val="75000"/>
                    <a:lumOff val="25000"/>
                  </a:schemeClr>
                </a:solidFill>
                <a:effectLst/>
                <a:ea typeface="Calibri" panose="020F0502020204030204" pitchFamily="34" charset="0"/>
                <a:cs typeface="Arial"/>
              </a:rPr>
              <a:t>1	</a:t>
            </a:r>
            <a:r>
              <a:rPr lang="de" sz="1600">
                <a:solidFill>
                  <a:schemeClr val="tx1">
                    <a:lumMod val="75000"/>
                    <a:lumOff val="25000"/>
                  </a:schemeClr>
                </a:solidFill>
                <a:effectLst/>
                <a:ea typeface="Calibri" panose="020F0502020204030204" pitchFamily="34" charset="0"/>
                <a:cs typeface="Arial"/>
              </a:rPr>
              <a:t>Österreich</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a:solidFill>
                  <a:schemeClr val="tx1">
                    <a:lumMod val="75000"/>
                    <a:lumOff val="25000"/>
                  </a:schemeClr>
                </a:solidFill>
                <a:cs typeface="Arial"/>
              </a:rPr>
              <a:t>2</a:t>
            </a:r>
            <a:r>
              <a:rPr lang="de" sz="1600">
                <a:solidFill>
                  <a:schemeClr val="tx1">
                    <a:lumMod val="75000"/>
                    <a:lumOff val="25000"/>
                  </a:schemeClr>
                </a:solidFill>
                <a:effectLst/>
                <a:ea typeface="Calibri" panose="020F0502020204030204" pitchFamily="34" charset="0"/>
                <a:cs typeface="Arial"/>
              </a:rPr>
              <a:t>	Belgien</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a:solidFill>
                  <a:schemeClr val="tx1">
                    <a:lumMod val="75000"/>
                    <a:lumOff val="25000"/>
                  </a:schemeClr>
                </a:solidFill>
                <a:cs typeface="Arial"/>
              </a:rPr>
              <a:t>3</a:t>
            </a:r>
            <a:r>
              <a:rPr lang="de" sz="1600">
                <a:solidFill>
                  <a:schemeClr val="tx1">
                    <a:lumMod val="75000"/>
                    <a:lumOff val="25000"/>
                  </a:schemeClr>
                </a:solidFill>
                <a:ea typeface="Calibri" panose="020F0502020204030204" pitchFamily="34" charset="0"/>
                <a:cs typeface="Arial"/>
              </a:rPr>
              <a:t>	Kroatien</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4</a:t>
            </a:r>
            <a:r>
              <a:rPr lang="de" sz="1600">
                <a:solidFill>
                  <a:schemeClr val="tx1">
                    <a:lumMod val="75000"/>
                    <a:lumOff val="25000"/>
                  </a:schemeClr>
                </a:solidFill>
                <a:effectLst/>
                <a:ea typeface="Calibri" panose="020F0502020204030204" pitchFamily="34" charset="0"/>
                <a:cs typeface="Arial"/>
              </a:rPr>
              <a:t>	Tschechien</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5</a:t>
            </a:r>
            <a:r>
              <a:rPr lang="de" sz="1600">
                <a:solidFill>
                  <a:schemeClr val="tx1">
                    <a:lumMod val="75000"/>
                    <a:lumOff val="25000"/>
                  </a:schemeClr>
                </a:solidFill>
                <a:effectLst/>
                <a:ea typeface="Calibri" panose="020F0502020204030204" pitchFamily="34" charset="0"/>
                <a:cs typeface="Arial"/>
              </a:rPr>
              <a:t>	Dänemark</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6</a:t>
            </a:r>
            <a:r>
              <a:rPr lang="de" sz="1600">
                <a:solidFill>
                  <a:schemeClr val="tx1">
                    <a:lumMod val="75000"/>
                    <a:lumOff val="25000"/>
                  </a:schemeClr>
                </a:solidFill>
                <a:effectLst/>
                <a:ea typeface="Calibri" panose="020F0502020204030204" pitchFamily="34" charset="0"/>
                <a:cs typeface="Arial"/>
              </a:rPr>
              <a:t>	Estland</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7</a:t>
            </a:r>
            <a:r>
              <a:rPr lang="de" sz="1600">
                <a:solidFill>
                  <a:schemeClr val="tx1">
                    <a:lumMod val="75000"/>
                    <a:lumOff val="25000"/>
                  </a:schemeClr>
                </a:solidFill>
                <a:effectLst/>
                <a:ea typeface="Calibri" panose="020F0502020204030204" pitchFamily="34" charset="0"/>
                <a:cs typeface="Arial"/>
              </a:rPr>
              <a:t>	Finnland</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8</a:t>
            </a:r>
            <a:r>
              <a:rPr lang="de" sz="1600">
                <a:solidFill>
                  <a:schemeClr val="tx1">
                    <a:lumMod val="75000"/>
                    <a:lumOff val="25000"/>
                  </a:schemeClr>
                </a:solidFill>
                <a:effectLst/>
                <a:ea typeface="Calibri" panose="020F0502020204030204" pitchFamily="34" charset="0"/>
                <a:cs typeface="Arial"/>
              </a:rPr>
              <a:t>	Frankreich</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a:solidFill>
                  <a:schemeClr val="tx1">
                    <a:lumMod val="75000"/>
                    <a:lumOff val="25000"/>
                  </a:schemeClr>
                </a:solidFill>
                <a:cs typeface="Arial"/>
              </a:rPr>
              <a:t>9</a:t>
            </a:r>
            <a:r>
              <a:rPr lang="de" sz="1600">
                <a:solidFill>
                  <a:schemeClr val="tx1">
                    <a:lumMod val="75000"/>
                    <a:lumOff val="25000"/>
                  </a:schemeClr>
                </a:solidFill>
                <a:effectLst/>
                <a:ea typeface="Calibri" panose="020F0502020204030204" pitchFamily="34" charset="0"/>
                <a:cs typeface="Arial"/>
              </a:rPr>
              <a:t>	Deutschland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a:solidFill>
                  <a:schemeClr val="tx1">
                    <a:lumMod val="75000"/>
                    <a:lumOff val="25000"/>
                  </a:schemeClr>
                </a:solidFill>
                <a:cs typeface="Arial"/>
              </a:rPr>
              <a:t>10</a:t>
            </a:r>
            <a:r>
              <a:rPr lang="de" sz="1600">
                <a:solidFill>
                  <a:schemeClr val="tx1">
                    <a:lumMod val="75000"/>
                    <a:lumOff val="25000"/>
                  </a:schemeClr>
                </a:solidFill>
                <a:effectLst/>
                <a:ea typeface="Calibri" panose="020F0502020204030204" pitchFamily="34" charset="0"/>
                <a:cs typeface="Arial"/>
              </a:rPr>
              <a:t>	Griechenland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a:solidFill>
                  <a:schemeClr val="tx1">
                    <a:lumMod val="75000"/>
                    <a:lumOff val="25000"/>
                  </a:schemeClr>
                </a:solidFill>
                <a:cs typeface="Arial"/>
              </a:rPr>
              <a:t>11</a:t>
            </a:r>
            <a:r>
              <a:rPr lang="de" sz="1600">
                <a:solidFill>
                  <a:schemeClr val="tx1">
                    <a:lumMod val="75000"/>
                    <a:lumOff val="25000"/>
                  </a:schemeClr>
                </a:solidFill>
                <a:effectLst/>
                <a:ea typeface="Calibri" panose="020F0502020204030204" pitchFamily="34" charset="0"/>
                <a:cs typeface="Arial"/>
              </a:rPr>
              <a:t>	Ungarn</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12</a:t>
            </a:r>
            <a:r>
              <a:rPr lang="de" sz="1600">
                <a:solidFill>
                  <a:schemeClr val="tx1">
                    <a:lumMod val="75000"/>
                    <a:lumOff val="25000"/>
                  </a:schemeClr>
                </a:solidFill>
                <a:effectLst/>
                <a:ea typeface="Calibri" panose="020F0502020204030204" pitchFamily="34" charset="0"/>
                <a:cs typeface="Arial"/>
              </a:rPr>
              <a:t>	Island</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13</a:t>
            </a:r>
            <a:r>
              <a:rPr lang="de" sz="1600">
                <a:solidFill>
                  <a:schemeClr val="tx1">
                    <a:lumMod val="75000"/>
                    <a:lumOff val="25000"/>
                  </a:schemeClr>
                </a:solidFill>
                <a:effectLst/>
                <a:ea typeface="Calibri" panose="020F0502020204030204" pitchFamily="34" charset="0"/>
                <a:cs typeface="Arial"/>
              </a:rPr>
              <a:t>	Italien</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cs typeface="Arial"/>
              </a:rPr>
              <a:t>14</a:t>
            </a:r>
            <a:r>
              <a:rPr lang="de" sz="1600">
                <a:solidFill>
                  <a:schemeClr val="tx1">
                    <a:lumMod val="75000"/>
                    <a:lumOff val="25000"/>
                  </a:schemeClr>
                </a:solidFill>
                <a:effectLst/>
                <a:ea typeface="Calibri" panose="020F0502020204030204" pitchFamily="34" charset="0"/>
                <a:cs typeface="Arial"/>
              </a:rPr>
              <a:t>	Lettland</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15</a:t>
            </a:r>
            <a:r>
              <a:rPr lang="de" sz="1600">
                <a:solidFill>
                  <a:schemeClr val="tx1">
                    <a:lumMod val="75000"/>
                    <a:lumOff val="25000"/>
                  </a:schemeClr>
                </a:solidFill>
                <a:effectLst/>
                <a:ea typeface="Calibri" panose="020F0502020204030204" pitchFamily="34" charset="0"/>
                <a:cs typeface="Arial"/>
              </a:rPr>
              <a:t>	Liechtenstein</a:t>
            </a:r>
            <a:br>
              <a:rPr lang="en-GB" sz="1600" dirty="0">
                <a:solidFill>
                  <a:schemeClr val="tx1">
                    <a:lumMod val="75000"/>
                    <a:lumOff val="25000"/>
                  </a:schemeClr>
                </a:solidFill>
                <a:effectLst/>
                <a:ea typeface="Calibri" panose="020F0502020204030204" pitchFamily="34" charset="0"/>
                <a:cs typeface="Arial"/>
              </a:rPr>
            </a:br>
            <a:r>
              <a:rPr lang="de" sz="1600" b="1">
                <a:solidFill>
                  <a:schemeClr val="tx1">
                    <a:lumMod val="75000"/>
                    <a:lumOff val="25000"/>
                  </a:schemeClr>
                </a:solidFill>
                <a:effectLst/>
                <a:ea typeface="Calibri" panose="020F0502020204030204" pitchFamily="34" charset="0"/>
                <a:cs typeface="Arial"/>
              </a:rPr>
              <a:t>16</a:t>
            </a:r>
            <a:r>
              <a:rPr lang="de" sz="1600">
                <a:solidFill>
                  <a:schemeClr val="tx1">
                    <a:lumMod val="75000"/>
                    <a:lumOff val="25000"/>
                  </a:schemeClr>
                </a:solidFill>
                <a:effectLst/>
                <a:ea typeface="Calibri" panose="020F0502020204030204" pitchFamily="34" charset="0"/>
                <a:cs typeface="Arial"/>
              </a:rPr>
              <a:t>	Litauen</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17</a:t>
            </a:r>
            <a:r>
              <a:rPr lang="de" sz="1600">
                <a:solidFill>
                  <a:schemeClr val="tx1">
                    <a:lumMod val="75000"/>
                    <a:lumOff val="25000"/>
                  </a:schemeClr>
                </a:solidFill>
                <a:effectLst/>
                <a:ea typeface="Calibri" panose="020F0502020204030204" pitchFamily="34" charset="0"/>
                <a:cs typeface="Arial"/>
              </a:rPr>
              <a:t>	Luxemburg</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18</a:t>
            </a:r>
            <a:r>
              <a:rPr lang="de" sz="160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19</a:t>
            </a:r>
            <a:r>
              <a:rPr lang="de" sz="1600">
                <a:solidFill>
                  <a:schemeClr val="tx1">
                    <a:lumMod val="75000"/>
                    <a:lumOff val="25000"/>
                  </a:schemeClr>
                </a:solidFill>
                <a:effectLst/>
                <a:ea typeface="Calibri" panose="020F0502020204030204" pitchFamily="34" charset="0"/>
                <a:cs typeface="Arial"/>
              </a:rPr>
              <a:t>	Die Niederlande</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20</a:t>
            </a:r>
            <a:r>
              <a:rPr lang="de" sz="1600">
                <a:solidFill>
                  <a:schemeClr val="tx1">
                    <a:lumMod val="75000"/>
                    <a:lumOff val="25000"/>
                  </a:schemeClr>
                </a:solidFill>
                <a:effectLst/>
                <a:ea typeface="Calibri" panose="020F0502020204030204" pitchFamily="34" charset="0"/>
                <a:cs typeface="Arial"/>
              </a:rPr>
              <a:t>	Norwegen</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21</a:t>
            </a:r>
            <a:r>
              <a:rPr lang="de" sz="1600">
                <a:solidFill>
                  <a:schemeClr val="tx1">
                    <a:lumMod val="75000"/>
                    <a:lumOff val="25000"/>
                  </a:schemeClr>
                </a:solidFill>
                <a:effectLst/>
                <a:ea typeface="Calibri" panose="020F0502020204030204" pitchFamily="34" charset="0"/>
                <a:cs typeface="Arial"/>
              </a:rPr>
              <a:t>	Polen</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22</a:t>
            </a:r>
            <a:r>
              <a:rPr lang="de" sz="1600">
                <a:solidFill>
                  <a:schemeClr val="tx1">
                    <a:lumMod val="75000"/>
                    <a:lumOff val="25000"/>
                  </a:schemeClr>
                </a:solidFill>
                <a:effectLst/>
                <a:ea typeface="Calibri" panose="020F0502020204030204" pitchFamily="34" charset="0"/>
                <a:cs typeface="Arial"/>
              </a:rPr>
              <a:t>	Portugal</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23</a:t>
            </a:r>
            <a:r>
              <a:rPr lang="de" sz="1600">
                <a:solidFill>
                  <a:schemeClr val="tx1">
                    <a:lumMod val="75000"/>
                    <a:lumOff val="25000"/>
                  </a:schemeClr>
                </a:solidFill>
                <a:effectLst/>
                <a:ea typeface="Calibri" panose="020F0502020204030204" pitchFamily="34" charset="0"/>
                <a:cs typeface="Arial"/>
              </a:rPr>
              <a:t>	Slowakei</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24</a:t>
            </a:r>
            <a:r>
              <a:rPr lang="de" sz="1600">
                <a:solidFill>
                  <a:schemeClr val="tx1">
                    <a:lumMod val="75000"/>
                    <a:lumOff val="25000"/>
                  </a:schemeClr>
                </a:solidFill>
                <a:effectLst/>
                <a:ea typeface="Calibri" panose="020F0502020204030204" pitchFamily="34" charset="0"/>
                <a:cs typeface="Arial"/>
              </a:rPr>
              <a:t>	Slowenien</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25</a:t>
            </a:r>
            <a:r>
              <a:rPr lang="de" sz="1600">
                <a:solidFill>
                  <a:schemeClr val="tx1">
                    <a:lumMod val="75000"/>
                    <a:lumOff val="25000"/>
                  </a:schemeClr>
                </a:solidFill>
                <a:effectLst/>
                <a:ea typeface="Calibri" panose="020F0502020204030204" pitchFamily="34" charset="0"/>
                <a:cs typeface="Arial"/>
              </a:rPr>
              <a:t>	Spanien</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26</a:t>
            </a:r>
            <a:r>
              <a:rPr lang="de" sz="1600">
                <a:solidFill>
                  <a:schemeClr val="tx1">
                    <a:lumMod val="75000"/>
                    <a:lumOff val="25000"/>
                  </a:schemeClr>
                </a:solidFill>
                <a:effectLst/>
                <a:ea typeface="Calibri" panose="020F0502020204030204" pitchFamily="34" charset="0"/>
                <a:cs typeface="Arial"/>
              </a:rPr>
              <a:t>	Schweden </a:t>
            </a:r>
          </a:p>
          <a:p>
            <a:pPr marL="0" indent="0" rtl="0">
              <a:lnSpc>
                <a:spcPct val="110000"/>
              </a:lnSpc>
              <a:spcBef>
                <a:spcPts val="0"/>
              </a:spcBef>
              <a:buNone/>
              <a:tabLst>
                <a:tab pos="446088" algn="l"/>
              </a:tabLst>
            </a:pPr>
            <a:r>
              <a:rPr lang="de" sz="1600" b="1">
                <a:solidFill>
                  <a:schemeClr val="tx1">
                    <a:lumMod val="75000"/>
                    <a:lumOff val="25000"/>
                  </a:schemeClr>
                </a:solidFill>
                <a:effectLst/>
                <a:ea typeface="Calibri" panose="020F0502020204030204" pitchFamily="34" charset="0"/>
                <a:cs typeface="Arial"/>
              </a:rPr>
              <a:t>27</a:t>
            </a:r>
            <a:r>
              <a:rPr lang="de" sz="1600">
                <a:solidFill>
                  <a:schemeClr val="tx1">
                    <a:lumMod val="75000"/>
                    <a:lumOff val="25000"/>
                  </a:schemeClr>
                </a:solidFill>
                <a:effectLst/>
                <a:ea typeface="Calibri" panose="020F0502020204030204" pitchFamily="34" charset="0"/>
                <a:cs typeface="Arial"/>
              </a:rPr>
              <a:t>	Schweiz</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de"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s_ist_der_EU-Binnenmarkt__(Small_Custom_480_)">
            <a:hlinkClick r:id="" action="ppaction://media"/>
            <a:extLst>
              <a:ext uri="{FF2B5EF4-FFF2-40B4-BE49-F238E27FC236}">
                <a16:creationId xmlns:a16="http://schemas.microsoft.com/office/drawing/2014/main" id="{C49CB221-3716-2322-282C-577D80A77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7502" y="708890"/>
            <a:ext cx="9196166" cy="5168484"/>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de">
                <a:solidFill>
                  <a:schemeClr val="tx1">
                    <a:lumMod val="75000"/>
                    <a:lumOff val="25000"/>
                  </a:schemeClr>
                </a:solidFill>
              </a:rPr>
              <a:t>Der Binnenmarkt und die Zollunion</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Freier</a:t>
            </a:r>
            <a:br>
              <a:rPr lang="en-GB" b="1" i="1" cap="all" dirty="0">
                <a:solidFill>
                  <a:schemeClr val="bg1"/>
                </a:solidFill>
              </a:rPr>
            </a:br>
            <a:r>
              <a:rPr dirty="0" err="1">
                <a:solidFill>
                  <a:schemeClr val="bg1"/>
                </a:solidFill>
              </a:rPr>
              <a:t>Verkehr</a:t>
            </a:r>
            <a:br>
              <a:rPr lang="en-GB" b="1" i="1" cap="all" dirty="0">
                <a:solidFill>
                  <a:schemeClr val="bg1"/>
                </a:solidFill>
              </a:rPr>
            </a:br>
            <a:r>
              <a:rPr lang="de" b="1" i="1" dirty="0">
                <a:solidFill>
                  <a:schemeClr val="bg1"/>
                </a:solidFill>
              </a:rPr>
              <a:t>von</a:t>
            </a:r>
            <a:r>
              <a:rPr dirty="0"/>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a:solidFill>
                    <a:schemeClr val="accent1"/>
                  </a:solidFill>
                </a:rPr>
                <a:t>Waren</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a:solidFill>
                    <a:schemeClr val="accent1"/>
                  </a:solidFill>
                </a:rPr>
                <a:t>Kapital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0" name="Group 9">
            <a:extLst>
              <a:ext uri="{FF2B5EF4-FFF2-40B4-BE49-F238E27FC236}">
                <a16:creationId xmlns:a16="http://schemas.microsoft.com/office/drawing/2014/main" id="{0EFF9DF9-E8D5-A5A9-8885-934B5FD6F2A4}"/>
              </a:ext>
            </a:extLst>
          </p:cNvPr>
          <p:cNvGrpSpPr/>
          <p:nvPr/>
        </p:nvGrpSpPr>
        <p:grpSpPr>
          <a:xfrm>
            <a:off x="7618416" y="4325997"/>
            <a:ext cx="2327943" cy="1659665"/>
            <a:chOff x="7618416" y="4325997"/>
            <a:chExt cx="2327943" cy="1659665"/>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7618416" y="5736363"/>
              <a:ext cx="2327943"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dirty="0">
                  <a:solidFill>
                    <a:schemeClr val="accent1"/>
                  </a:solidFill>
                </a:rPr>
                <a:t>Dienstleistungen</a:t>
              </a:r>
            </a:p>
          </p:txBody>
        </p:sp>
        <p:sp>
          <p:nvSpPr>
            <p:cNvPr id="113" name="Oval 112">
              <a:extLst>
                <a:ext uri="{FF2B5EF4-FFF2-40B4-BE49-F238E27FC236}">
                  <a16:creationId xmlns:a16="http://schemas.microsoft.com/office/drawing/2014/main" id="{9681736A-5B5F-164B-706B-8AF299EAAF6A}"/>
                </a:ext>
              </a:extLst>
            </p:cNvPr>
            <p:cNvSpPr/>
            <p:nvPr/>
          </p:nvSpPr>
          <p:spPr>
            <a:xfrm>
              <a:off x="8151662" y="4438657"/>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8045115" y="4325997"/>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8" name="Group 7">
            <a:extLst>
              <a:ext uri="{FF2B5EF4-FFF2-40B4-BE49-F238E27FC236}">
                <a16:creationId xmlns:a16="http://schemas.microsoft.com/office/drawing/2014/main" id="{0AB9E264-A6D6-3F2E-1973-3D6E014C7B5C}"/>
              </a:ext>
            </a:extLst>
          </p:cNvPr>
          <p:cNvGrpSpPr/>
          <p:nvPr/>
        </p:nvGrpSpPr>
        <p:grpSpPr>
          <a:xfrm>
            <a:off x="2291674" y="4385935"/>
            <a:ext cx="1542620" cy="1588719"/>
            <a:chOff x="2291674" y="4385935"/>
            <a:chExt cx="1542620" cy="158871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2438698" y="5725355"/>
              <a:ext cx="1331419"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dirty="0">
                  <a:solidFill>
                    <a:schemeClr val="accent1"/>
                  </a:solidFill>
                </a:rPr>
                <a:t>Personen</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2291674" y="4385935"/>
              <a:ext cx="1542620" cy="90273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de"/>
              <a:t>Wozu kann die EU Gesetze erlassen?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955964" y="1769606"/>
            <a:ext cx="2417910"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Zollunion</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Wettbewerbsregeln</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Geldpolitik</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1"/>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Handel</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20397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dirty="0">
                <a:solidFill>
                  <a:schemeClr val="bg1"/>
                </a:solidFill>
                <a:effectLst/>
                <a:ea typeface="Calibri" panose="020F0502020204030204" pitchFamily="34" charset="0"/>
                <a:cs typeface="Arial" panose="020B0604020202020204" pitchFamily="34" charset="0"/>
              </a:rPr>
              <a:t>Meeresflora und -fauna</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187536" y="2057296"/>
            <a:ext cx="6649028" cy="4054079"/>
            <a:chOff x="4417852" y="1852781"/>
            <a:chExt cx="7011587" cy="4275140"/>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417852" y="1852781"/>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Binnenmarkt</a:t>
              </a:r>
            </a:p>
          </p:txBody>
        </p:sp>
        <p:sp>
          <p:nvSpPr>
            <p:cNvPr id="8" name="TextBox 7">
              <a:extLst>
                <a:ext uri="{FF2B5EF4-FFF2-40B4-BE49-F238E27FC236}">
                  <a16:creationId xmlns:a16="http://schemas.microsoft.com/office/drawing/2014/main" id="{E9FA5F16-DE13-553B-1AB6-409A3A0A6AB4}"/>
                </a:ext>
              </a:extLst>
            </p:cNvPr>
            <p:cNvSpPr txBox="1"/>
            <p:nvPr/>
          </p:nvSpPr>
          <p:spPr>
            <a:xfrm>
              <a:off x="4417852" y="2558970"/>
              <a:ext cx="2254652" cy="75209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Beschäftigung und Soziales</a:t>
              </a:r>
            </a:p>
          </p:txBody>
        </p:sp>
        <p:sp>
          <p:nvSpPr>
            <p:cNvPr id="9" name="TextBox 8">
              <a:extLst>
                <a:ext uri="{FF2B5EF4-FFF2-40B4-BE49-F238E27FC236}">
                  <a16:creationId xmlns:a16="http://schemas.microsoft.com/office/drawing/2014/main" id="{BF2A7977-D314-E0A2-7EF1-6D051CA30E1F}"/>
                </a:ext>
              </a:extLst>
            </p:cNvPr>
            <p:cNvSpPr txBox="1"/>
            <p:nvPr/>
          </p:nvSpPr>
          <p:spPr>
            <a:xfrm>
              <a:off x="4417852" y="3503522"/>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Landwirtschaft</a:t>
              </a:r>
            </a:p>
          </p:txBody>
        </p:sp>
        <p:sp>
          <p:nvSpPr>
            <p:cNvPr id="10" name="TextBox 9">
              <a:extLst>
                <a:ext uri="{FF2B5EF4-FFF2-40B4-BE49-F238E27FC236}">
                  <a16:creationId xmlns:a16="http://schemas.microsoft.com/office/drawing/2014/main" id="{C725E3D3-447C-1B70-D81F-9675B85071AE}"/>
                </a:ext>
              </a:extLst>
            </p:cNvPr>
            <p:cNvSpPr txBox="1"/>
            <p:nvPr/>
          </p:nvSpPr>
          <p:spPr>
            <a:xfrm>
              <a:off x="4417852" y="4209711"/>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Fischerei</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417852" y="4915900"/>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Umwelt</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417852" y="5622089"/>
              <a:ext cx="2254039" cy="50583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Verbraucherschutz</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Transeuropäische Netze</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Energie</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Grundrechte</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253425" cy="75209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Migration und Inneres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254651"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Gesundheitswesen</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254651" cy="752092"/>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Forschung und Raumfahrt</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254039" cy="1183443"/>
            </a:xfrm>
            <a:prstGeom prst="roundRect">
              <a:avLst/>
            </a:prstGeom>
            <a:solidFill>
              <a:schemeClr val="accent1"/>
            </a:solidFill>
            <a:ln>
              <a:noFill/>
            </a:ln>
          </p:spPr>
          <p:txBody>
            <a:bodyPr wrap="square" lIns="252000" tIns="108000" rIns="252000" bIns="108000" rtlCol="0">
              <a:noAutofit/>
            </a:bodyPr>
            <a:lstStyle/>
            <a:p>
              <a:pPr rtl="0"/>
              <a:r>
                <a:rPr lang="de" sz="1400" spc="-10" dirty="0">
                  <a:solidFill>
                    <a:schemeClr val="bg1"/>
                  </a:solidFill>
                </a:rPr>
                <a:t>Entwicklungszusammenarbeit und humanitäre Hilfe</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Justiz</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6EC8AF-E162-4ED5-845F-28338A7F8FBE}"/>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341</Words>
  <Application>Microsoft Office PowerPoint</Application>
  <PresentationFormat>Widescreen</PresentationFormat>
  <Paragraphs>107</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Wingdings</vt:lpstr>
      <vt:lpstr>Open Sans</vt:lpstr>
      <vt:lpstr>Arial</vt:lpstr>
      <vt:lpstr>Office Theme</vt:lpstr>
      <vt:lpstr>AKTIVE DEMOKRATIE IN DER EU  Werde Teil der Europäischen Bürgerinitiative!</vt:lpstr>
      <vt:lpstr>PowerPoint Presentation</vt:lpstr>
      <vt:lpstr>PowerPoint Presentation</vt:lpstr>
      <vt:lpstr>Werte der EU</vt:lpstr>
      <vt:lpstr>Der Schengen-Raum</vt:lpstr>
      <vt:lpstr>Aktuelle  Mitglieder des  Schengen-Raums</vt:lpstr>
      <vt:lpstr>PowerPoint Presentation</vt:lpstr>
      <vt:lpstr>Der Binnenmarkt und die Zollunion</vt:lpstr>
      <vt:lpstr>Wozu kann die EU Gesetze erlassen? </vt:lpstr>
      <vt:lpstr>Bereiche, in denen die EU nationale  Maßnahmen unterstützen kann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2023-06-02T09:41:08Z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